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5" r:id="rId6"/>
    <p:sldId id="258" r:id="rId7"/>
    <p:sldId id="260" r:id="rId8"/>
    <p:sldId id="267" r:id="rId9"/>
    <p:sldId id="262" r:id="rId10"/>
    <p:sldId id="266" r:id="rId11"/>
    <p:sldId id="263" r:id="rId12"/>
  </p:sldIdLst>
  <p:sldSz cx="12192000" cy="6858000"/>
  <p:notesSz cx="6858000" cy="9144000"/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85D23-F995-47C3-9F66-925FCC3CEE26}" v="40" dt="2023-11-20T12:13:53.417"/>
    <p1510:client id="{EA07A39E-DA83-4275-B242-9311DABD8472}" v="31" dt="2023-11-01T17:04:43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ro  Müller" userId="S::ms4135@mci4me.at::936e8d55-5abb-4c00-9d1e-e4c50d982cc7" providerId="AD" clId="Web-{3AF85D23-F995-47C3-9F66-925FCC3CEE26}"/>
    <pc:docChg chg="addSld delSld modSld sldOrd">
      <pc:chgData name="Sandro  Müller" userId="S::ms4135@mci4me.at::936e8d55-5abb-4c00-9d1e-e4c50d982cc7" providerId="AD" clId="Web-{3AF85D23-F995-47C3-9F66-925FCC3CEE26}" dt="2023-11-20T12:13:53.417" v="38"/>
      <pc:docMkLst>
        <pc:docMk/>
      </pc:docMkLst>
      <pc:sldChg chg="ord">
        <pc:chgData name="Sandro  Müller" userId="S::ms4135@mci4me.at::936e8d55-5abb-4c00-9d1e-e4c50d982cc7" providerId="AD" clId="Web-{3AF85D23-F995-47C3-9F66-925FCC3CEE26}" dt="2023-11-20T12:13:53.417" v="38"/>
        <pc:sldMkLst>
          <pc:docMk/>
          <pc:sldMk cId="2422565437" sldId="257"/>
        </pc:sldMkLst>
      </pc:sldChg>
      <pc:sldChg chg="ord">
        <pc:chgData name="Sandro  Müller" userId="S::ms4135@mci4me.at::936e8d55-5abb-4c00-9d1e-e4c50d982cc7" providerId="AD" clId="Web-{3AF85D23-F995-47C3-9F66-925FCC3CEE26}" dt="2023-11-20T12:13:48.869" v="37"/>
        <pc:sldMkLst>
          <pc:docMk/>
          <pc:sldMk cId="1106987473" sldId="258"/>
        </pc:sldMkLst>
      </pc:sldChg>
      <pc:sldChg chg="ord">
        <pc:chgData name="Sandro  Müller" userId="S::ms4135@mci4me.at::936e8d55-5abb-4c00-9d1e-e4c50d982cc7" providerId="AD" clId="Web-{3AF85D23-F995-47C3-9F66-925FCC3CEE26}" dt="2023-11-20T12:09:46.298" v="4"/>
        <pc:sldMkLst>
          <pc:docMk/>
          <pc:sldMk cId="4013487356" sldId="260"/>
        </pc:sldMkLst>
      </pc:sldChg>
      <pc:sldChg chg="ord">
        <pc:chgData name="Sandro  Müller" userId="S::ms4135@mci4me.at::936e8d55-5abb-4c00-9d1e-e4c50d982cc7" providerId="AD" clId="Web-{3AF85D23-F995-47C3-9F66-925FCC3CEE26}" dt="2023-11-20T12:09:51.845" v="6"/>
        <pc:sldMkLst>
          <pc:docMk/>
          <pc:sldMk cId="3660026825" sldId="262"/>
        </pc:sldMkLst>
      </pc:sldChg>
      <pc:sldChg chg="ord">
        <pc:chgData name="Sandro  Müller" userId="S::ms4135@mci4me.at::936e8d55-5abb-4c00-9d1e-e4c50d982cc7" providerId="AD" clId="Web-{3AF85D23-F995-47C3-9F66-925FCC3CEE26}" dt="2023-11-20T12:09:25.469" v="1"/>
        <pc:sldMkLst>
          <pc:docMk/>
          <pc:sldMk cId="3318404065" sldId="265"/>
        </pc:sldMkLst>
      </pc:sldChg>
      <pc:sldChg chg="ord">
        <pc:chgData name="Sandro  Müller" userId="S::ms4135@mci4me.at::936e8d55-5abb-4c00-9d1e-e4c50d982cc7" providerId="AD" clId="Web-{3AF85D23-F995-47C3-9F66-925FCC3CEE26}" dt="2023-11-20T12:09:36.735" v="2"/>
        <pc:sldMkLst>
          <pc:docMk/>
          <pc:sldMk cId="1979585826" sldId="266"/>
        </pc:sldMkLst>
      </pc:sldChg>
      <pc:sldChg chg="new del">
        <pc:chgData name="Sandro  Müller" userId="S::ms4135@mci4me.at::936e8d55-5abb-4c00-9d1e-e4c50d982cc7" providerId="AD" clId="Web-{3AF85D23-F995-47C3-9F66-925FCC3CEE26}" dt="2023-11-20T12:10:20.893" v="8"/>
        <pc:sldMkLst>
          <pc:docMk/>
          <pc:sldMk cId="495994436" sldId="267"/>
        </pc:sldMkLst>
      </pc:sldChg>
      <pc:sldChg chg="addSp delSp modSp new">
        <pc:chgData name="Sandro  Müller" userId="S::ms4135@mci4me.at::936e8d55-5abb-4c00-9d1e-e4c50d982cc7" providerId="AD" clId="Web-{3AF85D23-F995-47C3-9F66-925FCC3CEE26}" dt="2023-11-20T12:12:26.382" v="36" actId="1076"/>
        <pc:sldMkLst>
          <pc:docMk/>
          <pc:sldMk cId="2581501524" sldId="267"/>
        </pc:sldMkLst>
        <pc:spChg chg="del">
          <ac:chgData name="Sandro  Müller" userId="S::ms4135@mci4me.at::936e8d55-5abb-4c00-9d1e-e4c50d982cc7" providerId="AD" clId="Web-{3AF85D23-F995-47C3-9F66-925FCC3CEE26}" dt="2023-11-20T12:11:33.427" v="31"/>
          <ac:spMkLst>
            <pc:docMk/>
            <pc:sldMk cId="2581501524" sldId="267"/>
            <ac:spMk id="2" creationId="{E921E9EF-4D52-68CE-121A-14FCEEAF2A77}"/>
          </ac:spMkLst>
        </pc:spChg>
        <pc:spChg chg="mod">
          <ac:chgData name="Sandro  Müller" userId="S::ms4135@mci4me.at::936e8d55-5abb-4c00-9d1e-e4c50d982cc7" providerId="AD" clId="Web-{3AF85D23-F995-47C3-9F66-925FCC3CEE26}" dt="2023-11-20T12:10:43.551" v="30" actId="20577"/>
          <ac:spMkLst>
            <pc:docMk/>
            <pc:sldMk cId="2581501524" sldId="267"/>
            <ac:spMk id="3" creationId="{B12A3958-DBC0-4B21-3BDA-1341B391086B}"/>
          </ac:spMkLst>
        </pc:spChg>
        <pc:picChg chg="add mod ord">
          <ac:chgData name="Sandro  Müller" userId="S::ms4135@mci4me.at::936e8d55-5abb-4c00-9d1e-e4c50d982cc7" providerId="AD" clId="Web-{3AF85D23-F995-47C3-9F66-925FCC3CEE26}" dt="2023-11-20T12:12:26.382" v="36" actId="1076"/>
          <ac:picMkLst>
            <pc:docMk/>
            <pc:sldMk cId="2581501524" sldId="267"/>
            <ac:picMk id="4" creationId="{08A3D921-9A7D-5A90-A3FA-D8F0E03B461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6F8AED-79F0-4797-8FEE-F4199689DDD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38BE13-47D3-48AB-B870-C4BE3AC7B71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/>
            <a:t>In the physical world, force is applied through a pinching motion when an object is grasped</a:t>
          </a:r>
          <a:endParaRPr lang="en-US"/>
        </a:p>
      </dgm:t>
    </dgm:pt>
    <dgm:pt modelId="{F0666577-0ABD-433C-93D0-45B11B4352DF}" type="parTrans" cxnId="{41E368CD-3A3C-4A69-B98C-FBDA558F96C3}">
      <dgm:prSet/>
      <dgm:spPr/>
      <dgm:t>
        <a:bodyPr/>
        <a:lstStyle/>
        <a:p>
          <a:endParaRPr lang="en-US"/>
        </a:p>
      </dgm:t>
    </dgm:pt>
    <dgm:pt modelId="{D7405114-7655-4D43-AC40-2A5FD1301443}" type="sibTrans" cxnId="{41E368CD-3A3C-4A69-B98C-FBDA558F96C3}">
      <dgm:prSet/>
      <dgm:spPr/>
      <dgm:t>
        <a:bodyPr/>
        <a:lstStyle/>
        <a:p>
          <a:endParaRPr lang="en-US"/>
        </a:p>
      </dgm:t>
    </dgm:pt>
    <dgm:pt modelId="{72A725A3-04BF-4635-8560-A40FDA81AF4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/>
            <a:t>This applied force is detected by an Electromyography (EMG) sensor, initiating the Unity application</a:t>
          </a:r>
          <a:endParaRPr lang="en-US"/>
        </a:p>
      </dgm:t>
    </dgm:pt>
    <dgm:pt modelId="{09A6B15E-C29E-4320-902E-F06C6CBEF9EF}" type="parTrans" cxnId="{93CFA567-D7FB-4CE8-9A6B-55DA9C086B56}">
      <dgm:prSet/>
      <dgm:spPr/>
      <dgm:t>
        <a:bodyPr/>
        <a:lstStyle/>
        <a:p>
          <a:endParaRPr lang="en-US"/>
        </a:p>
      </dgm:t>
    </dgm:pt>
    <dgm:pt modelId="{57D8881A-4765-4A42-9B94-E195E2CD757A}" type="sibTrans" cxnId="{93CFA567-D7FB-4CE8-9A6B-55DA9C086B56}">
      <dgm:prSet/>
      <dgm:spPr/>
      <dgm:t>
        <a:bodyPr/>
        <a:lstStyle/>
        <a:p>
          <a:endParaRPr lang="en-US"/>
        </a:p>
      </dgm:t>
    </dgm:pt>
    <dgm:pt modelId="{50739915-BCA9-4F72-9C1F-9465E0485F3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/>
            <a:t>Within the Unity application, an object materializes in the user's virtual hand</a:t>
          </a:r>
          <a:endParaRPr lang="en-US"/>
        </a:p>
      </dgm:t>
    </dgm:pt>
    <dgm:pt modelId="{872303BB-5F13-46DD-9F63-2DFEF60C93D7}" type="parTrans" cxnId="{2FEEEA30-D5E2-4234-8EEA-373D4717B9F9}">
      <dgm:prSet/>
      <dgm:spPr/>
      <dgm:t>
        <a:bodyPr/>
        <a:lstStyle/>
        <a:p>
          <a:endParaRPr lang="en-US"/>
        </a:p>
      </dgm:t>
    </dgm:pt>
    <dgm:pt modelId="{B0E1F9AA-EFA5-41DB-A9DB-0D07D21B73AE}" type="sibTrans" cxnId="{2FEEEA30-D5E2-4234-8EEA-373D4717B9F9}">
      <dgm:prSet/>
      <dgm:spPr/>
      <dgm:t>
        <a:bodyPr/>
        <a:lstStyle/>
        <a:p>
          <a:endParaRPr lang="en-US"/>
        </a:p>
      </dgm:t>
    </dgm:pt>
    <dgm:pt modelId="{1697A609-6EDC-452D-B9C5-59249E526F2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/>
            <a:t>A stepper motor provides guidance, directing the arm to a specific angle within the elbow joint</a:t>
          </a:r>
          <a:endParaRPr lang="en-US"/>
        </a:p>
      </dgm:t>
    </dgm:pt>
    <dgm:pt modelId="{2D328609-1E05-48D8-9C22-A47A8353D30A}" type="parTrans" cxnId="{AD21A879-C013-47E0-A025-B83354652D24}">
      <dgm:prSet/>
      <dgm:spPr/>
      <dgm:t>
        <a:bodyPr/>
        <a:lstStyle/>
        <a:p>
          <a:endParaRPr lang="en-US"/>
        </a:p>
      </dgm:t>
    </dgm:pt>
    <dgm:pt modelId="{4AFAA00A-8E39-41DB-A6CC-CD328E6AE6AF}" type="sibTrans" cxnId="{AD21A879-C013-47E0-A025-B83354652D24}">
      <dgm:prSet/>
      <dgm:spPr/>
      <dgm:t>
        <a:bodyPr/>
        <a:lstStyle/>
        <a:p>
          <a:endParaRPr lang="en-US"/>
        </a:p>
      </dgm:t>
    </dgm:pt>
    <dgm:pt modelId="{ACA65EF4-50AE-418B-B05A-B17DFAD5991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/>
            <a:t>The actual joint angle is continuously monitored through a motor encoder</a:t>
          </a:r>
          <a:endParaRPr lang="en-US"/>
        </a:p>
      </dgm:t>
    </dgm:pt>
    <dgm:pt modelId="{798EB000-B7C6-4E6C-8EE6-64C180E39C6F}" type="parTrans" cxnId="{B4C7CA76-12A0-4AC2-ABF4-1FC23112B6CF}">
      <dgm:prSet/>
      <dgm:spPr/>
      <dgm:t>
        <a:bodyPr/>
        <a:lstStyle/>
        <a:p>
          <a:endParaRPr lang="en-US"/>
        </a:p>
      </dgm:t>
    </dgm:pt>
    <dgm:pt modelId="{37A0C1CD-2F68-463F-846E-C0E3ADAAC519}" type="sibTrans" cxnId="{B4C7CA76-12A0-4AC2-ABF4-1FC23112B6CF}">
      <dgm:prSet/>
      <dgm:spPr/>
      <dgm:t>
        <a:bodyPr/>
        <a:lstStyle/>
        <a:p>
          <a:endParaRPr lang="en-US"/>
        </a:p>
      </dgm:t>
    </dgm:pt>
    <dgm:pt modelId="{45A8625C-F8D2-4823-8CC3-F41B6CA9526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/>
            <a:t>If the patient exceeds the target angle, the device offers resistance to deter further movement</a:t>
          </a:r>
          <a:endParaRPr lang="en-US"/>
        </a:p>
      </dgm:t>
    </dgm:pt>
    <dgm:pt modelId="{4C660C26-3CD9-4D23-B676-DC86B7E9DD7B}" type="parTrans" cxnId="{9DA241FF-684C-46E1-A1C0-C1D72D95CA46}">
      <dgm:prSet/>
      <dgm:spPr/>
      <dgm:t>
        <a:bodyPr/>
        <a:lstStyle/>
        <a:p>
          <a:endParaRPr lang="en-US"/>
        </a:p>
      </dgm:t>
    </dgm:pt>
    <dgm:pt modelId="{D929328E-4406-4459-A08E-AB62127B6E36}" type="sibTrans" cxnId="{9DA241FF-684C-46E1-A1C0-C1D72D95CA46}">
      <dgm:prSet/>
      <dgm:spPr/>
      <dgm:t>
        <a:bodyPr/>
        <a:lstStyle/>
        <a:p>
          <a:endParaRPr lang="en-US"/>
        </a:p>
      </dgm:t>
    </dgm:pt>
    <dgm:pt modelId="{3CCC22EF-CE2D-4836-B8F6-3A08FF637E7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/>
            <a:t>Multiple training sessions are conducted to familiarize patients with their current rehabilitation status</a:t>
          </a:r>
          <a:endParaRPr lang="en-US"/>
        </a:p>
      </dgm:t>
    </dgm:pt>
    <dgm:pt modelId="{79DAE267-AB60-4378-BDE1-BC105041678B}" type="parTrans" cxnId="{F8FFEEF0-156E-4048-805C-E95090165DE4}">
      <dgm:prSet/>
      <dgm:spPr/>
      <dgm:t>
        <a:bodyPr/>
        <a:lstStyle/>
        <a:p>
          <a:endParaRPr lang="en-US"/>
        </a:p>
      </dgm:t>
    </dgm:pt>
    <dgm:pt modelId="{8724BE98-A2DE-4863-9594-1B1D859B9D7A}" type="sibTrans" cxnId="{F8FFEEF0-156E-4048-805C-E95090165DE4}">
      <dgm:prSet/>
      <dgm:spPr/>
      <dgm:t>
        <a:bodyPr/>
        <a:lstStyle/>
        <a:p>
          <a:endParaRPr lang="en-US"/>
        </a:p>
      </dgm:t>
    </dgm:pt>
    <dgm:pt modelId="{6DC8C56D-C28F-4865-A5D9-ED2577F1F2FD}" type="pres">
      <dgm:prSet presAssocID="{396F8AED-79F0-4797-8FEE-F4199689DDD4}" presName="root" presStyleCnt="0">
        <dgm:presLayoutVars>
          <dgm:dir/>
          <dgm:resizeHandles val="exact"/>
        </dgm:presLayoutVars>
      </dgm:prSet>
      <dgm:spPr/>
    </dgm:pt>
    <dgm:pt modelId="{63666352-9A79-40EC-A591-B85FFA06E784}" type="pres">
      <dgm:prSet presAssocID="{4838BE13-47D3-48AB-B870-C4BE3AC7B71C}" presName="compNode" presStyleCnt="0"/>
      <dgm:spPr/>
    </dgm:pt>
    <dgm:pt modelId="{186B843C-1694-4676-84F0-534A97D731B4}" type="pres">
      <dgm:prSet presAssocID="{4838BE13-47D3-48AB-B870-C4BE3AC7B71C}" presName="bgRect" presStyleLbl="bgShp" presStyleIdx="0" presStyleCnt="7"/>
      <dgm:spPr/>
    </dgm:pt>
    <dgm:pt modelId="{3585451F-80A3-49EE-9169-B03FCD71CA04}" type="pres">
      <dgm:prSet presAssocID="{4838BE13-47D3-48AB-B870-C4BE3AC7B71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CAB792CE-918D-4285-9389-CEA6758BA566}" type="pres">
      <dgm:prSet presAssocID="{4838BE13-47D3-48AB-B870-C4BE3AC7B71C}" presName="spaceRect" presStyleCnt="0"/>
      <dgm:spPr/>
    </dgm:pt>
    <dgm:pt modelId="{85B58C6A-9146-4308-9102-13CC5EB56D3E}" type="pres">
      <dgm:prSet presAssocID="{4838BE13-47D3-48AB-B870-C4BE3AC7B71C}" presName="parTx" presStyleLbl="revTx" presStyleIdx="0" presStyleCnt="7">
        <dgm:presLayoutVars>
          <dgm:chMax val="0"/>
          <dgm:chPref val="0"/>
        </dgm:presLayoutVars>
      </dgm:prSet>
      <dgm:spPr/>
    </dgm:pt>
    <dgm:pt modelId="{E1A6A7B3-E80E-4C10-B8B7-12C7EFB708C9}" type="pres">
      <dgm:prSet presAssocID="{D7405114-7655-4D43-AC40-2A5FD1301443}" presName="sibTrans" presStyleCnt="0"/>
      <dgm:spPr/>
    </dgm:pt>
    <dgm:pt modelId="{02DE0384-F208-4F5F-A5B3-CA3F53F9675F}" type="pres">
      <dgm:prSet presAssocID="{72A725A3-04BF-4635-8560-A40FDA81AF40}" presName="compNode" presStyleCnt="0"/>
      <dgm:spPr/>
    </dgm:pt>
    <dgm:pt modelId="{D1B20459-8760-473D-9A70-F8DD4E2952CF}" type="pres">
      <dgm:prSet presAssocID="{72A725A3-04BF-4635-8560-A40FDA81AF40}" presName="bgRect" presStyleLbl="bgShp" presStyleIdx="1" presStyleCnt="7"/>
      <dgm:spPr/>
    </dgm:pt>
    <dgm:pt modelId="{0BAE29A1-F77A-4134-B414-4261D031B0F7}" type="pres">
      <dgm:prSet presAssocID="{72A725A3-04BF-4635-8560-A40FDA81AF4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hirn"/>
        </a:ext>
      </dgm:extLst>
    </dgm:pt>
    <dgm:pt modelId="{FDEEAB63-7709-42BD-AB91-C33DC3760C88}" type="pres">
      <dgm:prSet presAssocID="{72A725A3-04BF-4635-8560-A40FDA81AF40}" presName="spaceRect" presStyleCnt="0"/>
      <dgm:spPr/>
    </dgm:pt>
    <dgm:pt modelId="{7341400E-1538-410B-831B-6EDD3E927569}" type="pres">
      <dgm:prSet presAssocID="{72A725A3-04BF-4635-8560-A40FDA81AF40}" presName="parTx" presStyleLbl="revTx" presStyleIdx="1" presStyleCnt="7">
        <dgm:presLayoutVars>
          <dgm:chMax val="0"/>
          <dgm:chPref val="0"/>
        </dgm:presLayoutVars>
      </dgm:prSet>
      <dgm:spPr/>
    </dgm:pt>
    <dgm:pt modelId="{69380F50-54A5-4CCF-979D-DCDAB37B8AD5}" type="pres">
      <dgm:prSet presAssocID="{57D8881A-4765-4A42-9B94-E195E2CD757A}" presName="sibTrans" presStyleCnt="0"/>
      <dgm:spPr/>
    </dgm:pt>
    <dgm:pt modelId="{1D093BA8-2294-4368-87D6-E24AF14F39F9}" type="pres">
      <dgm:prSet presAssocID="{50739915-BCA9-4F72-9C1F-9465E0485F37}" presName="compNode" presStyleCnt="0"/>
      <dgm:spPr/>
    </dgm:pt>
    <dgm:pt modelId="{A5696F51-A599-48C3-AF06-D5AA2F0839C0}" type="pres">
      <dgm:prSet presAssocID="{50739915-BCA9-4F72-9C1F-9465E0485F37}" presName="bgRect" presStyleLbl="bgShp" presStyleIdx="2" presStyleCnt="7"/>
      <dgm:spPr/>
    </dgm:pt>
    <dgm:pt modelId="{C7A90A91-2A83-4B9C-8A71-DBAAEEA341B7}" type="pres">
      <dgm:prSet presAssocID="{50739915-BCA9-4F72-9C1F-9465E0485F3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B76AAA00-45AE-4FB9-B98D-29ACDF3455DA}" type="pres">
      <dgm:prSet presAssocID="{50739915-BCA9-4F72-9C1F-9465E0485F37}" presName="spaceRect" presStyleCnt="0"/>
      <dgm:spPr/>
    </dgm:pt>
    <dgm:pt modelId="{D100838E-C4A5-499F-BF48-F81F683E1D89}" type="pres">
      <dgm:prSet presAssocID="{50739915-BCA9-4F72-9C1F-9465E0485F37}" presName="parTx" presStyleLbl="revTx" presStyleIdx="2" presStyleCnt="7">
        <dgm:presLayoutVars>
          <dgm:chMax val="0"/>
          <dgm:chPref val="0"/>
        </dgm:presLayoutVars>
      </dgm:prSet>
      <dgm:spPr/>
    </dgm:pt>
    <dgm:pt modelId="{F467B7CB-7CEF-4A34-BDB0-C5CC00366CEA}" type="pres">
      <dgm:prSet presAssocID="{B0E1F9AA-EFA5-41DB-A9DB-0D07D21B73AE}" presName="sibTrans" presStyleCnt="0"/>
      <dgm:spPr/>
    </dgm:pt>
    <dgm:pt modelId="{D25B4502-C006-42F1-8DE3-3CB771BE8B36}" type="pres">
      <dgm:prSet presAssocID="{1697A609-6EDC-452D-B9C5-59249E526F27}" presName="compNode" presStyleCnt="0"/>
      <dgm:spPr/>
    </dgm:pt>
    <dgm:pt modelId="{C4972FBA-894B-4360-9108-0341E945E48D}" type="pres">
      <dgm:prSet presAssocID="{1697A609-6EDC-452D-B9C5-59249E526F27}" presName="bgRect" presStyleLbl="bgShp" presStyleIdx="3" presStyleCnt="7"/>
      <dgm:spPr/>
    </dgm:pt>
    <dgm:pt modelId="{F05C5E5C-82C4-444F-8424-F4B87CDF1E26}" type="pres">
      <dgm:prSet presAssocID="{1697A609-6EDC-452D-B9C5-59249E526F2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523284B3-BAC1-424E-91CD-E60895B6A2D8}" type="pres">
      <dgm:prSet presAssocID="{1697A609-6EDC-452D-B9C5-59249E526F27}" presName="spaceRect" presStyleCnt="0"/>
      <dgm:spPr/>
    </dgm:pt>
    <dgm:pt modelId="{E1958159-F469-4C1A-B66D-175E757A1494}" type="pres">
      <dgm:prSet presAssocID="{1697A609-6EDC-452D-B9C5-59249E526F27}" presName="parTx" presStyleLbl="revTx" presStyleIdx="3" presStyleCnt="7">
        <dgm:presLayoutVars>
          <dgm:chMax val="0"/>
          <dgm:chPref val="0"/>
        </dgm:presLayoutVars>
      </dgm:prSet>
      <dgm:spPr/>
    </dgm:pt>
    <dgm:pt modelId="{E66EB6D5-EF9B-4D77-ABA1-9ABFF81201B9}" type="pres">
      <dgm:prSet presAssocID="{4AFAA00A-8E39-41DB-A6CC-CD328E6AE6AF}" presName="sibTrans" presStyleCnt="0"/>
      <dgm:spPr/>
    </dgm:pt>
    <dgm:pt modelId="{EEACB53F-5416-471C-AFD3-6DBAF62BDD32}" type="pres">
      <dgm:prSet presAssocID="{ACA65EF4-50AE-418B-B05A-B17DFAD59917}" presName="compNode" presStyleCnt="0"/>
      <dgm:spPr/>
    </dgm:pt>
    <dgm:pt modelId="{42ED6947-CCCF-4DCA-8A30-0F7C0962A678}" type="pres">
      <dgm:prSet presAssocID="{ACA65EF4-50AE-418B-B05A-B17DFAD59917}" presName="bgRect" presStyleLbl="bgShp" presStyleIdx="4" presStyleCnt="7"/>
      <dgm:spPr/>
    </dgm:pt>
    <dgm:pt modelId="{BFF25CFE-9864-49BA-B3BB-C4893840ED57}" type="pres">
      <dgm:prSet presAssocID="{ACA65EF4-50AE-418B-B05A-B17DFAD5991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9B225650-71D7-4FE3-A51E-02E3732A994E}" type="pres">
      <dgm:prSet presAssocID="{ACA65EF4-50AE-418B-B05A-B17DFAD59917}" presName="spaceRect" presStyleCnt="0"/>
      <dgm:spPr/>
    </dgm:pt>
    <dgm:pt modelId="{1CA5B319-EA2B-4278-9A65-07B3991A30C7}" type="pres">
      <dgm:prSet presAssocID="{ACA65EF4-50AE-418B-B05A-B17DFAD59917}" presName="parTx" presStyleLbl="revTx" presStyleIdx="4" presStyleCnt="7">
        <dgm:presLayoutVars>
          <dgm:chMax val="0"/>
          <dgm:chPref val="0"/>
        </dgm:presLayoutVars>
      </dgm:prSet>
      <dgm:spPr/>
    </dgm:pt>
    <dgm:pt modelId="{9D81DE0C-F32B-49E3-AF04-4E61AEE811DA}" type="pres">
      <dgm:prSet presAssocID="{37A0C1CD-2F68-463F-846E-C0E3ADAAC519}" presName="sibTrans" presStyleCnt="0"/>
      <dgm:spPr/>
    </dgm:pt>
    <dgm:pt modelId="{820F540A-CAFD-492B-A55B-7CDC96422BB3}" type="pres">
      <dgm:prSet presAssocID="{45A8625C-F8D2-4823-8CC3-F41B6CA95263}" presName="compNode" presStyleCnt="0"/>
      <dgm:spPr/>
    </dgm:pt>
    <dgm:pt modelId="{10CC842B-DE2F-427D-A304-BC44CA0CF92E}" type="pres">
      <dgm:prSet presAssocID="{45A8625C-F8D2-4823-8CC3-F41B6CA95263}" presName="bgRect" presStyleLbl="bgShp" presStyleIdx="5" presStyleCnt="7"/>
      <dgm:spPr/>
    </dgm:pt>
    <dgm:pt modelId="{44BF42A6-9817-4D4C-8584-B9F9F3FF8AF6}" type="pres">
      <dgm:prSet presAssocID="{45A8625C-F8D2-4823-8CC3-F41B6CA9526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iel"/>
        </a:ext>
      </dgm:extLst>
    </dgm:pt>
    <dgm:pt modelId="{476B9066-6FF3-46D4-8ED8-58FB79E5467F}" type="pres">
      <dgm:prSet presAssocID="{45A8625C-F8D2-4823-8CC3-F41B6CA95263}" presName="spaceRect" presStyleCnt="0"/>
      <dgm:spPr/>
    </dgm:pt>
    <dgm:pt modelId="{6ADBD410-7C10-4763-AD1B-6965FE158131}" type="pres">
      <dgm:prSet presAssocID="{45A8625C-F8D2-4823-8CC3-F41B6CA95263}" presName="parTx" presStyleLbl="revTx" presStyleIdx="5" presStyleCnt="7">
        <dgm:presLayoutVars>
          <dgm:chMax val="0"/>
          <dgm:chPref val="0"/>
        </dgm:presLayoutVars>
      </dgm:prSet>
      <dgm:spPr/>
    </dgm:pt>
    <dgm:pt modelId="{8B65A3A4-C728-41E9-8134-8D8C3D2997FE}" type="pres">
      <dgm:prSet presAssocID="{D929328E-4406-4459-A08E-AB62127B6E36}" presName="sibTrans" presStyleCnt="0"/>
      <dgm:spPr/>
    </dgm:pt>
    <dgm:pt modelId="{EF2069FF-956C-463B-9609-9750D8F1A84A}" type="pres">
      <dgm:prSet presAssocID="{3CCC22EF-CE2D-4836-B8F6-3A08FF637E78}" presName="compNode" presStyleCnt="0"/>
      <dgm:spPr/>
    </dgm:pt>
    <dgm:pt modelId="{EADB2F33-B3A0-4BE8-BC96-C2C087D312AB}" type="pres">
      <dgm:prSet presAssocID="{3CCC22EF-CE2D-4836-B8F6-3A08FF637E78}" presName="bgRect" presStyleLbl="bgShp" presStyleIdx="6" presStyleCnt="7"/>
      <dgm:spPr/>
    </dgm:pt>
    <dgm:pt modelId="{24F0808A-B9FE-4C41-9D3E-2A6ED6D76363}" type="pres">
      <dgm:prSet presAssocID="{3CCC22EF-CE2D-4836-B8F6-3A08FF637E7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zt"/>
        </a:ext>
      </dgm:extLst>
    </dgm:pt>
    <dgm:pt modelId="{B1C5B104-166E-4CAF-8FB5-0C238D03C9B6}" type="pres">
      <dgm:prSet presAssocID="{3CCC22EF-CE2D-4836-B8F6-3A08FF637E78}" presName="spaceRect" presStyleCnt="0"/>
      <dgm:spPr/>
    </dgm:pt>
    <dgm:pt modelId="{98F20FC3-DE2A-4655-ABA7-62137E6E0DB1}" type="pres">
      <dgm:prSet presAssocID="{3CCC22EF-CE2D-4836-B8F6-3A08FF637E7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730F1522-1E8C-4DED-9108-68DA0D21EB98}" type="presOf" srcId="{ACA65EF4-50AE-418B-B05A-B17DFAD59917}" destId="{1CA5B319-EA2B-4278-9A65-07B3991A30C7}" srcOrd="0" destOrd="0" presId="urn:microsoft.com/office/officeart/2018/2/layout/IconVerticalSolidList"/>
    <dgm:cxn modelId="{2FEEEA30-D5E2-4234-8EEA-373D4717B9F9}" srcId="{396F8AED-79F0-4797-8FEE-F4199689DDD4}" destId="{50739915-BCA9-4F72-9C1F-9465E0485F37}" srcOrd="2" destOrd="0" parTransId="{872303BB-5F13-46DD-9F63-2DFEF60C93D7}" sibTransId="{B0E1F9AA-EFA5-41DB-A9DB-0D07D21B73AE}"/>
    <dgm:cxn modelId="{FD2A973C-ECEE-4E8A-A47D-CDB012AE422D}" type="presOf" srcId="{50739915-BCA9-4F72-9C1F-9465E0485F37}" destId="{D100838E-C4A5-499F-BF48-F81F683E1D89}" srcOrd="0" destOrd="0" presId="urn:microsoft.com/office/officeart/2018/2/layout/IconVerticalSolidList"/>
    <dgm:cxn modelId="{4BFF9442-2FBF-404B-893F-E84DDB62F785}" type="presOf" srcId="{72A725A3-04BF-4635-8560-A40FDA81AF40}" destId="{7341400E-1538-410B-831B-6EDD3E927569}" srcOrd="0" destOrd="0" presId="urn:microsoft.com/office/officeart/2018/2/layout/IconVerticalSolidList"/>
    <dgm:cxn modelId="{93CFA567-D7FB-4CE8-9A6B-55DA9C086B56}" srcId="{396F8AED-79F0-4797-8FEE-F4199689DDD4}" destId="{72A725A3-04BF-4635-8560-A40FDA81AF40}" srcOrd="1" destOrd="0" parTransId="{09A6B15E-C29E-4320-902E-F06C6CBEF9EF}" sibTransId="{57D8881A-4765-4A42-9B94-E195E2CD757A}"/>
    <dgm:cxn modelId="{EDD3F372-15F6-40B5-A9FA-6E9BEA02EA08}" type="presOf" srcId="{1697A609-6EDC-452D-B9C5-59249E526F27}" destId="{E1958159-F469-4C1A-B66D-175E757A1494}" srcOrd="0" destOrd="0" presId="urn:microsoft.com/office/officeart/2018/2/layout/IconVerticalSolidList"/>
    <dgm:cxn modelId="{B4C7CA76-12A0-4AC2-ABF4-1FC23112B6CF}" srcId="{396F8AED-79F0-4797-8FEE-F4199689DDD4}" destId="{ACA65EF4-50AE-418B-B05A-B17DFAD59917}" srcOrd="4" destOrd="0" parTransId="{798EB000-B7C6-4E6C-8EE6-64C180E39C6F}" sibTransId="{37A0C1CD-2F68-463F-846E-C0E3ADAAC519}"/>
    <dgm:cxn modelId="{AD21A879-C013-47E0-A025-B83354652D24}" srcId="{396F8AED-79F0-4797-8FEE-F4199689DDD4}" destId="{1697A609-6EDC-452D-B9C5-59249E526F27}" srcOrd="3" destOrd="0" parTransId="{2D328609-1E05-48D8-9C22-A47A8353D30A}" sibTransId="{4AFAA00A-8E39-41DB-A6CC-CD328E6AE6AF}"/>
    <dgm:cxn modelId="{143D3A8F-510F-4EB1-9386-182F75CE1559}" type="presOf" srcId="{396F8AED-79F0-4797-8FEE-F4199689DDD4}" destId="{6DC8C56D-C28F-4865-A5D9-ED2577F1F2FD}" srcOrd="0" destOrd="0" presId="urn:microsoft.com/office/officeart/2018/2/layout/IconVerticalSolidList"/>
    <dgm:cxn modelId="{17970F9A-2F75-42D2-A50E-C208983EBF3E}" type="presOf" srcId="{3CCC22EF-CE2D-4836-B8F6-3A08FF637E78}" destId="{98F20FC3-DE2A-4655-ABA7-62137E6E0DB1}" srcOrd="0" destOrd="0" presId="urn:microsoft.com/office/officeart/2018/2/layout/IconVerticalSolidList"/>
    <dgm:cxn modelId="{89C293C6-55AC-45E2-8123-EC1FE5D257DB}" type="presOf" srcId="{45A8625C-F8D2-4823-8CC3-F41B6CA95263}" destId="{6ADBD410-7C10-4763-AD1B-6965FE158131}" srcOrd="0" destOrd="0" presId="urn:microsoft.com/office/officeart/2018/2/layout/IconVerticalSolidList"/>
    <dgm:cxn modelId="{41E368CD-3A3C-4A69-B98C-FBDA558F96C3}" srcId="{396F8AED-79F0-4797-8FEE-F4199689DDD4}" destId="{4838BE13-47D3-48AB-B870-C4BE3AC7B71C}" srcOrd="0" destOrd="0" parTransId="{F0666577-0ABD-433C-93D0-45B11B4352DF}" sibTransId="{D7405114-7655-4D43-AC40-2A5FD1301443}"/>
    <dgm:cxn modelId="{C7AC98ED-4618-4219-A997-9D5E25488C34}" type="presOf" srcId="{4838BE13-47D3-48AB-B870-C4BE3AC7B71C}" destId="{85B58C6A-9146-4308-9102-13CC5EB56D3E}" srcOrd="0" destOrd="0" presId="urn:microsoft.com/office/officeart/2018/2/layout/IconVerticalSolidList"/>
    <dgm:cxn modelId="{F8FFEEF0-156E-4048-805C-E95090165DE4}" srcId="{396F8AED-79F0-4797-8FEE-F4199689DDD4}" destId="{3CCC22EF-CE2D-4836-B8F6-3A08FF637E78}" srcOrd="6" destOrd="0" parTransId="{79DAE267-AB60-4378-BDE1-BC105041678B}" sibTransId="{8724BE98-A2DE-4863-9594-1B1D859B9D7A}"/>
    <dgm:cxn modelId="{9DA241FF-684C-46E1-A1C0-C1D72D95CA46}" srcId="{396F8AED-79F0-4797-8FEE-F4199689DDD4}" destId="{45A8625C-F8D2-4823-8CC3-F41B6CA95263}" srcOrd="5" destOrd="0" parTransId="{4C660C26-3CD9-4D23-B676-DC86B7E9DD7B}" sibTransId="{D929328E-4406-4459-A08E-AB62127B6E36}"/>
    <dgm:cxn modelId="{1C885A97-6ABF-4DB5-8A6F-3EB3A8EDABBB}" type="presParOf" srcId="{6DC8C56D-C28F-4865-A5D9-ED2577F1F2FD}" destId="{63666352-9A79-40EC-A591-B85FFA06E784}" srcOrd="0" destOrd="0" presId="urn:microsoft.com/office/officeart/2018/2/layout/IconVerticalSolidList"/>
    <dgm:cxn modelId="{E8D31A90-1A68-4211-80AB-530A5B3CE57B}" type="presParOf" srcId="{63666352-9A79-40EC-A591-B85FFA06E784}" destId="{186B843C-1694-4676-84F0-534A97D731B4}" srcOrd="0" destOrd="0" presId="urn:microsoft.com/office/officeart/2018/2/layout/IconVerticalSolidList"/>
    <dgm:cxn modelId="{FE11EAD5-B1F9-434D-9CB6-199623E01E37}" type="presParOf" srcId="{63666352-9A79-40EC-A591-B85FFA06E784}" destId="{3585451F-80A3-49EE-9169-B03FCD71CA04}" srcOrd="1" destOrd="0" presId="urn:microsoft.com/office/officeart/2018/2/layout/IconVerticalSolidList"/>
    <dgm:cxn modelId="{F52E563E-7D07-4B4A-9E34-59CFD5929DC7}" type="presParOf" srcId="{63666352-9A79-40EC-A591-B85FFA06E784}" destId="{CAB792CE-918D-4285-9389-CEA6758BA566}" srcOrd="2" destOrd="0" presId="urn:microsoft.com/office/officeart/2018/2/layout/IconVerticalSolidList"/>
    <dgm:cxn modelId="{63E6E1EC-3502-458B-BC26-B734754E9EA7}" type="presParOf" srcId="{63666352-9A79-40EC-A591-B85FFA06E784}" destId="{85B58C6A-9146-4308-9102-13CC5EB56D3E}" srcOrd="3" destOrd="0" presId="urn:microsoft.com/office/officeart/2018/2/layout/IconVerticalSolidList"/>
    <dgm:cxn modelId="{748D27F6-3834-495E-9866-4F6147EDD69B}" type="presParOf" srcId="{6DC8C56D-C28F-4865-A5D9-ED2577F1F2FD}" destId="{E1A6A7B3-E80E-4C10-B8B7-12C7EFB708C9}" srcOrd="1" destOrd="0" presId="urn:microsoft.com/office/officeart/2018/2/layout/IconVerticalSolidList"/>
    <dgm:cxn modelId="{422FDD0D-D2D2-45F5-87F0-95359BC75382}" type="presParOf" srcId="{6DC8C56D-C28F-4865-A5D9-ED2577F1F2FD}" destId="{02DE0384-F208-4F5F-A5B3-CA3F53F9675F}" srcOrd="2" destOrd="0" presId="urn:microsoft.com/office/officeart/2018/2/layout/IconVerticalSolidList"/>
    <dgm:cxn modelId="{4E0C3863-0726-4B1C-84B5-0AF681F5DB3E}" type="presParOf" srcId="{02DE0384-F208-4F5F-A5B3-CA3F53F9675F}" destId="{D1B20459-8760-473D-9A70-F8DD4E2952CF}" srcOrd="0" destOrd="0" presId="urn:microsoft.com/office/officeart/2018/2/layout/IconVerticalSolidList"/>
    <dgm:cxn modelId="{05CC3CE6-1882-4D01-87EB-9FB40ADB2BBD}" type="presParOf" srcId="{02DE0384-F208-4F5F-A5B3-CA3F53F9675F}" destId="{0BAE29A1-F77A-4134-B414-4261D031B0F7}" srcOrd="1" destOrd="0" presId="urn:microsoft.com/office/officeart/2018/2/layout/IconVerticalSolidList"/>
    <dgm:cxn modelId="{03A7C6D5-5A23-4DD2-BFD3-E3D9B1FA83F4}" type="presParOf" srcId="{02DE0384-F208-4F5F-A5B3-CA3F53F9675F}" destId="{FDEEAB63-7709-42BD-AB91-C33DC3760C88}" srcOrd="2" destOrd="0" presId="urn:microsoft.com/office/officeart/2018/2/layout/IconVerticalSolidList"/>
    <dgm:cxn modelId="{420821D8-E010-4B7E-A364-99FE094C2246}" type="presParOf" srcId="{02DE0384-F208-4F5F-A5B3-CA3F53F9675F}" destId="{7341400E-1538-410B-831B-6EDD3E927569}" srcOrd="3" destOrd="0" presId="urn:microsoft.com/office/officeart/2018/2/layout/IconVerticalSolidList"/>
    <dgm:cxn modelId="{B6103585-3A6E-49AF-9BBB-AAE106BF7E41}" type="presParOf" srcId="{6DC8C56D-C28F-4865-A5D9-ED2577F1F2FD}" destId="{69380F50-54A5-4CCF-979D-DCDAB37B8AD5}" srcOrd="3" destOrd="0" presId="urn:microsoft.com/office/officeart/2018/2/layout/IconVerticalSolidList"/>
    <dgm:cxn modelId="{BAB5307C-3421-4B2F-91C7-8FC4E55C7E76}" type="presParOf" srcId="{6DC8C56D-C28F-4865-A5D9-ED2577F1F2FD}" destId="{1D093BA8-2294-4368-87D6-E24AF14F39F9}" srcOrd="4" destOrd="0" presId="urn:microsoft.com/office/officeart/2018/2/layout/IconVerticalSolidList"/>
    <dgm:cxn modelId="{21E2F635-E971-4F5C-93C3-F73380FC1F05}" type="presParOf" srcId="{1D093BA8-2294-4368-87D6-E24AF14F39F9}" destId="{A5696F51-A599-48C3-AF06-D5AA2F0839C0}" srcOrd="0" destOrd="0" presId="urn:microsoft.com/office/officeart/2018/2/layout/IconVerticalSolidList"/>
    <dgm:cxn modelId="{CA07A67C-65BD-4372-B325-1AD7D3F2617C}" type="presParOf" srcId="{1D093BA8-2294-4368-87D6-E24AF14F39F9}" destId="{C7A90A91-2A83-4B9C-8A71-DBAAEEA341B7}" srcOrd="1" destOrd="0" presId="urn:microsoft.com/office/officeart/2018/2/layout/IconVerticalSolidList"/>
    <dgm:cxn modelId="{BC243349-7E56-477B-9A99-044C2731B04E}" type="presParOf" srcId="{1D093BA8-2294-4368-87D6-E24AF14F39F9}" destId="{B76AAA00-45AE-4FB9-B98D-29ACDF3455DA}" srcOrd="2" destOrd="0" presId="urn:microsoft.com/office/officeart/2018/2/layout/IconVerticalSolidList"/>
    <dgm:cxn modelId="{2DCAFE63-5FB3-4EC4-8A89-9DB8364972DE}" type="presParOf" srcId="{1D093BA8-2294-4368-87D6-E24AF14F39F9}" destId="{D100838E-C4A5-499F-BF48-F81F683E1D89}" srcOrd="3" destOrd="0" presId="urn:microsoft.com/office/officeart/2018/2/layout/IconVerticalSolidList"/>
    <dgm:cxn modelId="{1E8523A0-2B64-4D44-92E0-365209017ECB}" type="presParOf" srcId="{6DC8C56D-C28F-4865-A5D9-ED2577F1F2FD}" destId="{F467B7CB-7CEF-4A34-BDB0-C5CC00366CEA}" srcOrd="5" destOrd="0" presId="urn:microsoft.com/office/officeart/2018/2/layout/IconVerticalSolidList"/>
    <dgm:cxn modelId="{45F2DEDD-5E09-4726-9369-A8DE9B16DF3A}" type="presParOf" srcId="{6DC8C56D-C28F-4865-A5D9-ED2577F1F2FD}" destId="{D25B4502-C006-42F1-8DE3-3CB771BE8B36}" srcOrd="6" destOrd="0" presId="urn:microsoft.com/office/officeart/2018/2/layout/IconVerticalSolidList"/>
    <dgm:cxn modelId="{7B145B42-6672-49AF-8B25-264E11966353}" type="presParOf" srcId="{D25B4502-C006-42F1-8DE3-3CB771BE8B36}" destId="{C4972FBA-894B-4360-9108-0341E945E48D}" srcOrd="0" destOrd="0" presId="urn:microsoft.com/office/officeart/2018/2/layout/IconVerticalSolidList"/>
    <dgm:cxn modelId="{EB8109EB-EBFD-4287-97A3-1D19CB19E997}" type="presParOf" srcId="{D25B4502-C006-42F1-8DE3-3CB771BE8B36}" destId="{F05C5E5C-82C4-444F-8424-F4B87CDF1E26}" srcOrd="1" destOrd="0" presId="urn:microsoft.com/office/officeart/2018/2/layout/IconVerticalSolidList"/>
    <dgm:cxn modelId="{446EB49E-45AF-48B2-B43D-70F345793A5A}" type="presParOf" srcId="{D25B4502-C006-42F1-8DE3-3CB771BE8B36}" destId="{523284B3-BAC1-424E-91CD-E60895B6A2D8}" srcOrd="2" destOrd="0" presId="urn:microsoft.com/office/officeart/2018/2/layout/IconVerticalSolidList"/>
    <dgm:cxn modelId="{A9D3EEAA-5865-44D0-897C-C1563CA26B76}" type="presParOf" srcId="{D25B4502-C006-42F1-8DE3-3CB771BE8B36}" destId="{E1958159-F469-4C1A-B66D-175E757A1494}" srcOrd="3" destOrd="0" presId="urn:microsoft.com/office/officeart/2018/2/layout/IconVerticalSolidList"/>
    <dgm:cxn modelId="{4C5FF459-D18E-4E5F-A893-8321D3D7C8FA}" type="presParOf" srcId="{6DC8C56D-C28F-4865-A5D9-ED2577F1F2FD}" destId="{E66EB6D5-EF9B-4D77-ABA1-9ABFF81201B9}" srcOrd="7" destOrd="0" presId="urn:microsoft.com/office/officeart/2018/2/layout/IconVerticalSolidList"/>
    <dgm:cxn modelId="{FAC39FC0-E50C-457A-9E47-7659325B2EDD}" type="presParOf" srcId="{6DC8C56D-C28F-4865-A5D9-ED2577F1F2FD}" destId="{EEACB53F-5416-471C-AFD3-6DBAF62BDD32}" srcOrd="8" destOrd="0" presId="urn:microsoft.com/office/officeart/2018/2/layout/IconVerticalSolidList"/>
    <dgm:cxn modelId="{8079F5C7-BABE-4B3A-AF3B-111BFF05B0E8}" type="presParOf" srcId="{EEACB53F-5416-471C-AFD3-6DBAF62BDD32}" destId="{42ED6947-CCCF-4DCA-8A30-0F7C0962A678}" srcOrd="0" destOrd="0" presId="urn:microsoft.com/office/officeart/2018/2/layout/IconVerticalSolidList"/>
    <dgm:cxn modelId="{126F0F89-BB46-4018-A799-1E0779A38299}" type="presParOf" srcId="{EEACB53F-5416-471C-AFD3-6DBAF62BDD32}" destId="{BFF25CFE-9864-49BA-B3BB-C4893840ED57}" srcOrd="1" destOrd="0" presId="urn:microsoft.com/office/officeart/2018/2/layout/IconVerticalSolidList"/>
    <dgm:cxn modelId="{9A50E9A1-4BD8-4937-AD12-6F0D6DA90A3E}" type="presParOf" srcId="{EEACB53F-5416-471C-AFD3-6DBAF62BDD32}" destId="{9B225650-71D7-4FE3-A51E-02E3732A994E}" srcOrd="2" destOrd="0" presId="urn:microsoft.com/office/officeart/2018/2/layout/IconVerticalSolidList"/>
    <dgm:cxn modelId="{5B611FB8-BD43-4317-97D1-798E76A25EAA}" type="presParOf" srcId="{EEACB53F-5416-471C-AFD3-6DBAF62BDD32}" destId="{1CA5B319-EA2B-4278-9A65-07B3991A30C7}" srcOrd="3" destOrd="0" presId="urn:microsoft.com/office/officeart/2018/2/layout/IconVerticalSolidList"/>
    <dgm:cxn modelId="{68C1F974-6D10-4EA8-957F-9C7FEB7FADC9}" type="presParOf" srcId="{6DC8C56D-C28F-4865-A5D9-ED2577F1F2FD}" destId="{9D81DE0C-F32B-49E3-AF04-4E61AEE811DA}" srcOrd="9" destOrd="0" presId="urn:microsoft.com/office/officeart/2018/2/layout/IconVerticalSolidList"/>
    <dgm:cxn modelId="{961A1137-2133-42B0-958E-6684A2C01229}" type="presParOf" srcId="{6DC8C56D-C28F-4865-A5D9-ED2577F1F2FD}" destId="{820F540A-CAFD-492B-A55B-7CDC96422BB3}" srcOrd="10" destOrd="0" presId="urn:microsoft.com/office/officeart/2018/2/layout/IconVerticalSolidList"/>
    <dgm:cxn modelId="{8C2526B7-64A3-4188-8AE3-1BCA3C695ED1}" type="presParOf" srcId="{820F540A-CAFD-492B-A55B-7CDC96422BB3}" destId="{10CC842B-DE2F-427D-A304-BC44CA0CF92E}" srcOrd="0" destOrd="0" presId="urn:microsoft.com/office/officeart/2018/2/layout/IconVerticalSolidList"/>
    <dgm:cxn modelId="{C967DF7C-1620-461E-A4D5-8F5A960A05CA}" type="presParOf" srcId="{820F540A-CAFD-492B-A55B-7CDC96422BB3}" destId="{44BF42A6-9817-4D4C-8584-B9F9F3FF8AF6}" srcOrd="1" destOrd="0" presId="urn:microsoft.com/office/officeart/2018/2/layout/IconVerticalSolidList"/>
    <dgm:cxn modelId="{DDED120C-578B-449D-9A74-7825E6C9A83E}" type="presParOf" srcId="{820F540A-CAFD-492B-A55B-7CDC96422BB3}" destId="{476B9066-6FF3-46D4-8ED8-58FB79E5467F}" srcOrd="2" destOrd="0" presId="urn:microsoft.com/office/officeart/2018/2/layout/IconVerticalSolidList"/>
    <dgm:cxn modelId="{49E88C62-8A92-43EB-B4E0-7442C2CCB896}" type="presParOf" srcId="{820F540A-CAFD-492B-A55B-7CDC96422BB3}" destId="{6ADBD410-7C10-4763-AD1B-6965FE158131}" srcOrd="3" destOrd="0" presId="urn:microsoft.com/office/officeart/2018/2/layout/IconVerticalSolidList"/>
    <dgm:cxn modelId="{E718DA79-7A86-4F65-B86C-32D52F434858}" type="presParOf" srcId="{6DC8C56D-C28F-4865-A5D9-ED2577F1F2FD}" destId="{8B65A3A4-C728-41E9-8134-8D8C3D2997FE}" srcOrd="11" destOrd="0" presId="urn:microsoft.com/office/officeart/2018/2/layout/IconVerticalSolidList"/>
    <dgm:cxn modelId="{F0522D63-14A1-4F56-A287-DEED400A2834}" type="presParOf" srcId="{6DC8C56D-C28F-4865-A5D9-ED2577F1F2FD}" destId="{EF2069FF-956C-463B-9609-9750D8F1A84A}" srcOrd="12" destOrd="0" presId="urn:microsoft.com/office/officeart/2018/2/layout/IconVerticalSolidList"/>
    <dgm:cxn modelId="{37851A14-B868-4157-A1F5-CEBAE4ADAA54}" type="presParOf" srcId="{EF2069FF-956C-463B-9609-9750D8F1A84A}" destId="{EADB2F33-B3A0-4BE8-BC96-C2C087D312AB}" srcOrd="0" destOrd="0" presId="urn:microsoft.com/office/officeart/2018/2/layout/IconVerticalSolidList"/>
    <dgm:cxn modelId="{9B4A6281-F652-49AB-907D-862B106AC823}" type="presParOf" srcId="{EF2069FF-956C-463B-9609-9750D8F1A84A}" destId="{24F0808A-B9FE-4C41-9D3E-2A6ED6D76363}" srcOrd="1" destOrd="0" presId="urn:microsoft.com/office/officeart/2018/2/layout/IconVerticalSolidList"/>
    <dgm:cxn modelId="{45AC6E23-77AB-4C61-80D3-7E120151C9B3}" type="presParOf" srcId="{EF2069FF-956C-463B-9609-9750D8F1A84A}" destId="{B1C5B104-166E-4CAF-8FB5-0C238D03C9B6}" srcOrd="2" destOrd="0" presId="urn:microsoft.com/office/officeart/2018/2/layout/IconVerticalSolidList"/>
    <dgm:cxn modelId="{EF5C7E5A-A69E-4CF3-AC58-29C177D60B47}" type="presParOf" srcId="{EF2069FF-956C-463B-9609-9750D8F1A84A}" destId="{98F20FC3-DE2A-4655-ABA7-62137E6E0D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B843C-1694-4676-84F0-534A97D731B4}">
      <dsp:nvSpPr>
        <dsp:cNvPr id="0" name=""/>
        <dsp:cNvSpPr/>
      </dsp:nvSpPr>
      <dsp:spPr>
        <a:xfrm>
          <a:off x="0" y="387"/>
          <a:ext cx="10064648" cy="5329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5451F-80A3-49EE-9169-B03FCD71CA04}">
      <dsp:nvSpPr>
        <dsp:cNvPr id="0" name=""/>
        <dsp:cNvSpPr/>
      </dsp:nvSpPr>
      <dsp:spPr>
        <a:xfrm>
          <a:off x="161224" y="120306"/>
          <a:ext cx="293135" cy="2931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58C6A-9146-4308-9102-13CC5EB56D3E}">
      <dsp:nvSpPr>
        <dsp:cNvPr id="0" name=""/>
        <dsp:cNvSpPr/>
      </dsp:nvSpPr>
      <dsp:spPr>
        <a:xfrm>
          <a:off x="615583" y="387"/>
          <a:ext cx="9449064" cy="532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06" tIns="56406" rIns="56406" bIns="5640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In the physical world, force is applied through a pinching motion when an object is grasped</a:t>
          </a:r>
          <a:endParaRPr lang="en-US" sz="1600" kern="1200"/>
        </a:p>
      </dsp:txBody>
      <dsp:txXfrm>
        <a:off x="615583" y="387"/>
        <a:ext cx="9449064" cy="532972"/>
      </dsp:txXfrm>
    </dsp:sp>
    <dsp:sp modelId="{D1B20459-8760-473D-9A70-F8DD4E2952CF}">
      <dsp:nvSpPr>
        <dsp:cNvPr id="0" name=""/>
        <dsp:cNvSpPr/>
      </dsp:nvSpPr>
      <dsp:spPr>
        <a:xfrm>
          <a:off x="0" y="666603"/>
          <a:ext cx="10064648" cy="5329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E29A1-F77A-4134-B414-4261D031B0F7}">
      <dsp:nvSpPr>
        <dsp:cNvPr id="0" name=""/>
        <dsp:cNvSpPr/>
      </dsp:nvSpPr>
      <dsp:spPr>
        <a:xfrm>
          <a:off x="161224" y="786522"/>
          <a:ext cx="293135" cy="2931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1400E-1538-410B-831B-6EDD3E927569}">
      <dsp:nvSpPr>
        <dsp:cNvPr id="0" name=""/>
        <dsp:cNvSpPr/>
      </dsp:nvSpPr>
      <dsp:spPr>
        <a:xfrm>
          <a:off x="615583" y="666603"/>
          <a:ext cx="9449064" cy="532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06" tIns="56406" rIns="56406" bIns="5640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This applied force is detected by an Electromyography (EMG) sensor, initiating the Unity application</a:t>
          </a:r>
          <a:endParaRPr lang="en-US" sz="1600" kern="1200"/>
        </a:p>
      </dsp:txBody>
      <dsp:txXfrm>
        <a:off x="615583" y="666603"/>
        <a:ext cx="9449064" cy="532972"/>
      </dsp:txXfrm>
    </dsp:sp>
    <dsp:sp modelId="{A5696F51-A599-48C3-AF06-D5AA2F0839C0}">
      <dsp:nvSpPr>
        <dsp:cNvPr id="0" name=""/>
        <dsp:cNvSpPr/>
      </dsp:nvSpPr>
      <dsp:spPr>
        <a:xfrm>
          <a:off x="0" y="1332819"/>
          <a:ext cx="10064648" cy="5329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90A91-2A83-4B9C-8A71-DBAAEEA341B7}">
      <dsp:nvSpPr>
        <dsp:cNvPr id="0" name=""/>
        <dsp:cNvSpPr/>
      </dsp:nvSpPr>
      <dsp:spPr>
        <a:xfrm>
          <a:off x="161224" y="1452738"/>
          <a:ext cx="293135" cy="2931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0838E-C4A5-499F-BF48-F81F683E1D89}">
      <dsp:nvSpPr>
        <dsp:cNvPr id="0" name=""/>
        <dsp:cNvSpPr/>
      </dsp:nvSpPr>
      <dsp:spPr>
        <a:xfrm>
          <a:off x="615583" y="1332819"/>
          <a:ext cx="9449064" cy="532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06" tIns="56406" rIns="56406" bIns="5640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Within the Unity application, an object materializes in the user's virtual hand</a:t>
          </a:r>
          <a:endParaRPr lang="en-US" sz="1600" kern="1200"/>
        </a:p>
      </dsp:txBody>
      <dsp:txXfrm>
        <a:off x="615583" y="1332819"/>
        <a:ext cx="9449064" cy="532972"/>
      </dsp:txXfrm>
    </dsp:sp>
    <dsp:sp modelId="{C4972FBA-894B-4360-9108-0341E945E48D}">
      <dsp:nvSpPr>
        <dsp:cNvPr id="0" name=""/>
        <dsp:cNvSpPr/>
      </dsp:nvSpPr>
      <dsp:spPr>
        <a:xfrm>
          <a:off x="0" y="1999035"/>
          <a:ext cx="10064648" cy="5329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C5E5C-82C4-444F-8424-F4B87CDF1E26}">
      <dsp:nvSpPr>
        <dsp:cNvPr id="0" name=""/>
        <dsp:cNvSpPr/>
      </dsp:nvSpPr>
      <dsp:spPr>
        <a:xfrm>
          <a:off x="161224" y="2118953"/>
          <a:ext cx="293135" cy="2931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58159-F469-4C1A-B66D-175E757A1494}">
      <dsp:nvSpPr>
        <dsp:cNvPr id="0" name=""/>
        <dsp:cNvSpPr/>
      </dsp:nvSpPr>
      <dsp:spPr>
        <a:xfrm>
          <a:off x="615583" y="1999035"/>
          <a:ext cx="9449064" cy="532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06" tIns="56406" rIns="56406" bIns="5640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A stepper motor provides guidance, directing the arm to a specific angle within the elbow joint</a:t>
          </a:r>
          <a:endParaRPr lang="en-US" sz="1600" kern="1200"/>
        </a:p>
      </dsp:txBody>
      <dsp:txXfrm>
        <a:off x="615583" y="1999035"/>
        <a:ext cx="9449064" cy="532972"/>
      </dsp:txXfrm>
    </dsp:sp>
    <dsp:sp modelId="{42ED6947-CCCF-4DCA-8A30-0F7C0962A678}">
      <dsp:nvSpPr>
        <dsp:cNvPr id="0" name=""/>
        <dsp:cNvSpPr/>
      </dsp:nvSpPr>
      <dsp:spPr>
        <a:xfrm>
          <a:off x="0" y="2665251"/>
          <a:ext cx="10064648" cy="5329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5CFE-9864-49BA-B3BB-C4893840ED57}">
      <dsp:nvSpPr>
        <dsp:cNvPr id="0" name=""/>
        <dsp:cNvSpPr/>
      </dsp:nvSpPr>
      <dsp:spPr>
        <a:xfrm>
          <a:off x="161224" y="2785169"/>
          <a:ext cx="293135" cy="2931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5B319-EA2B-4278-9A65-07B3991A30C7}">
      <dsp:nvSpPr>
        <dsp:cNvPr id="0" name=""/>
        <dsp:cNvSpPr/>
      </dsp:nvSpPr>
      <dsp:spPr>
        <a:xfrm>
          <a:off x="615583" y="2665251"/>
          <a:ext cx="9449064" cy="532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06" tIns="56406" rIns="56406" bIns="5640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The actual joint angle is continuously monitored through a motor encoder</a:t>
          </a:r>
          <a:endParaRPr lang="en-US" sz="1600" kern="1200"/>
        </a:p>
      </dsp:txBody>
      <dsp:txXfrm>
        <a:off x="615583" y="2665251"/>
        <a:ext cx="9449064" cy="532972"/>
      </dsp:txXfrm>
    </dsp:sp>
    <dsp:sp modelId="{10CC842B-DE2F-427D-A304-BC44CA0CF92E}">
      <dsp:nvSpPr>
        <dsp:cNvPr id="0" name=""/>
        <dsp:cNvSpPr/>
      </dsp:nvSpPr>
      <dsp:spPr>
        <a:xfrm>
          <a:off x="0" y="3331467"/>
          <a:ext cx="10064648" cy="5329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F42A6-9817-4D4C-8584-B9F9F3FF8AF6}">
      <dsp:nvSpPr>
        <dsp:cNvPr id="0" name=""/>
        <dsp:cNvSpPr/>
      </dsp:nvSpPr>
      <dsp:spPr>
        <a:xfrm>
          <a:off x="161224" y="3451385"/>
          <a:ext cx="293135" cy="2931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BD410-7C10-4763-AD1B-6965FE158131}">
      <dsp:nvSpPr>
        <dsp:cNvPr id="0" name=""/>
        <dsp:cNvSpPr/>
      </dsp:nvSpPr>
      <dsp:spPr>
        <a:xfrm>
          <a:off x="615583" y="3331467"/>
          <a:ext cx="9449064" cy="532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06" tIns="56406" rIns="56406" bIns="5640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If the patient exceeds the target angle, the device offers resistance to deter further movement</a:t>
          </a:r>
          <a:endParaRPr lang="en-US" sz="1600" kern="1200"/>
        </a:p>
      </dsp:txBody>
      <dsp:txXfrm>
        <a:off x="615583" y="3331467"/>
        <a:ext cx="9449064" cy="532972"/>
      </dsp:txXfrm>
    </dsp:sp>
    <dsp:sp modelId="{EADB2F33-B3A0-4BE8-BC96-C2C087D312AB}">
      <dsp:nvSpPr>
        <dsp:cNvPr id="0" name=""/>
        <dsp:cNvSpPr/>
      </dsp:nvSpPr>
      <dsp:spPr>
        <a:xfrm>
          <a:off x="0" y="3997683"/>
          <a:ext cx="10064648" cy="5329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0808A-B9FE-4C41-9D3E-2A6ED6D76363}">
      <dsp:nvSpPr>
        <dsp:cNvPr id="0" name=""/>
        <dsp:cNvSpPr/>
      </dsp:nvSpPr>
      <dsp:spPr>
        <a:xfrm>
          <a:off x="161224" y="4117601"/>
          <a:ext cx="293135" cy="29313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0FC3-DE2A-4655-ABA7-62137E6E0DB1}">
      <dsp:nvSpPr>
        <dsp:cNvPr id="0" name=""/>
        <dsp:cNvSpPr/>
      </dsp:nvSpPr>
      <dsp:spPr>
        <a:xfrm>
          <a:off x="615583" y="3997683"/>
          <a:ext cx="9449064" cy="532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06" tIns="56406" rIns="56406" bIns="5640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i="0" kern="1200"/>
            <a:t>Multiple training sessions are conducted to familiarize patients with their current rehabilitation status</a:t>
          </a:r>
          <a:endParaRPr lang="en-US" sz="1600" kern="1200"/>
        </a:p>
      </dsp:txBody>
      <dsp:txXfrm>
        <a:off x="615583" y="3997683"/>
        <a:ext cx="9449064" cy="532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68879"/>
            <a:ext cx="9144000" cy="1120627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840" b="1" i="0">
                <a:solidFill>
                  <a:schemeClr val="bg1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B92668-53B4-3A4D-8871-19C2DF58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3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 and copyrigh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6AF88E-123A-AE41-993D-62D14AFBA047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29261" y="629587"/>
            <a:ext cx="4706911" cy="2383438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9A1BA7-475E-A041-A84D-CEC7D9EC94B2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129261" y="3543674"/>
            <a:ext cx="4706911" cy="2383438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73E15AC-5851-6B46-A818-10CB13395EC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6145967" y="629587"/>
            <a:ext cx="4706911" cy="2383438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32622BB-150B-8141-B892-686B4BC682DC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6145967" y="3543674"/>
            <a:ext cx="4706911" cy="2383438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FEDD9A-BCAD-8944-BEE5-AC8452ED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9259" y="3120950"/>
            <a:ext cx="4706911" cy="323788"/>
          </a:xfrm>
        </p:spPr>
        <p:txBody>
          <a:bodyPr anchor="ctr">
            <a:normAutofit/>
          </a:bodyPr>
          <a:lstStyle>
            <a:lvl1pPr marL="0" indent="0">
              <a:buNone/>
              <a:defRPr sz="132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ADF0B0-F526-4D44-BB00-2354E38BB7D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45966" y="3120950"/>
            <a:ext cx="4706911" cy="323788"/>
          </a:xfrm>
        </p:spPr>
        <p:txBody>
          <a:bodyPr anchor="ctr">
            <a:normAutofit/>
          </a:bodyPr>
          <a:lstStyle>
            <a:lvl1pPr marL="0" indent="0">
              <a:buNone/>
              <a:defRPr sz="132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B1673F-F170-AF41-B3E2-EF14B2A8A9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129259" y="6026050"/>
            <a:ext cx="4706911" cy="323788"/>
          </a:xfrm>
        </p:spPr>
        <p:txBody>
          <a:bodyPr anchor="ctr">
            <a:normAutofit/>
          </a:bodyPr>
          <a:lstStyle>
            <a:lvl1pPr marL="0" indent="0">
              <a:buNone/>
              <a:defRPr sz="132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07E694-DBB1-1947-A92C-9F88E5C984A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145966" y="6026050"/>
            <a:ext cx="4706911" cy="323788"/>
          </a:xfrm>
        </p:spPr>
        <p:txBody>
          <a:bodyPr anchor="ctr">
            <a:normAutofit/>
          </a:bodyPr>
          <a:lstStyle>
            <a:lvl1pPr marL="0" indent="0">
              <a:buNone/>
              <a:defRPr sz="132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8697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886C5-E8C5-CE51-A39B-6A1ED2BBC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3A500A-4959-A901-2E03-B3774DC18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8DC225-3EAC-6E42-B017-9EFE8948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9897-C170-6046-B2CF-96E5926088EB}" type="datetimeFigureOut">
              <a:rPr lang="de-DE" smtClean="0"/>
              <a:t>20.11.2023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CA8EF4-C7B7-D1FD-E562-C4FD10AA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39950F-ABF3-9E7B-839B-E15E80D3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A6B4-E547-374D-986B-C8839C9BAF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14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180" y="1645921"/>
            <a:ext cx="10064648" cy="4531043"/>
          </a:xfrm>
        </p:spPr>
        <p:txBody>
          <a:bodyPr/>
          <a:lstStyle>
            <a:lvl1pPr marL="548640" indent="-548640">
              <a:lnSpc>
                <a:spcPct val="100000"/>
              </a:lnSpc>
              <a:buFont typeface="+mj-lt"/>
              <a:buAutoNum type="arabicParenBoth"/>
              <a:defRPr sz="2160">
                <a:latin typeface="Univers Medium" panose="020B0603020202030204" pitchFamily="34" charset="0"/>
              </a:defRPr>
            </a:lvl1pPr>
            <a:lvl2pPr marL="411480" indent="0">
              <a:lnSpc>
                <a:spcPct val="100000"/>
              </a:lnSpc>
              <a:buFont typeface="+mj-lt"/>
              <a:buNone/>
              <a:defRPr>
                <a:latin typeface="Univers Medium" panose="020B0603020202030204" pitchFamily="34" charset="0"/>
              </a:defRPr>
            </a:lvl2pPr>
            <a:lvl3pPr marL="1234440" indent="-411480">
              <a:buFont typeface="+mj-lt"/>
              <a:buAutoNum type="arabicParenBoth"/>
              <a:defRPr sz="1920">
                <a:latin typeface="Univers Medium" panose="020B0603020202030204" pitchFamily="34" charset="0"/>
              </a:defRPr>
            </a:lvl3pPr>
            <a:lvl4pPr marL="1645920" indent="-411480">
              <a:buFont typeface="+mj-lt"/>
              <a:buAutoNum type="arabicParenBoth"/>
              <a:defRPr sz="1680">
                <a:latin typeface="Univers Medium" panose="020B0603020202030204" pitchFamily="34" charset="0"/>
              </a:defRPr>
            </a:lvl4pPr>
            <a:lvl5pPr marL="164592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584615"/>
            <a:ext cx="10064647" cy="931950"/>
          </a:xfrm>
        </p:spPr>
        <p:txBody>
          <a:bodyPr>
            <a:normAutofit/>
          </a:bodyPr>
          <a:lstStyle>
            <a:lvl1pPr>
              <a:defRPr sz="336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69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181" y="584615"/>
            <a:ext cx="10064647" cy="931950"/>
          </a:xfrm>
        </p:spPr>
        <p:txBody>
          <a:bodyPr>
            <a:normAutofit/>
          </a:bodyPr>
          <a:lstStyle>
            <a:lvl1pPr>
              <a:defRPr sz="336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180" y="1645921"/>
            <a:ext cx="10064648" cy="4531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6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1311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180" y="1169234"/>
            <a:ext cx="10064648" cy="50077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16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93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180" y="1645921"/>
            <a:ext cx="10064648" cy="4531043"/>
          </a:xfrm>
        </p:spPr>
        <p:txBody>
          <a:bodyPr/>
          <a:lstStyle>
            <a:lvl1pPr>
              <a:lnSpc>
                <a:spcPct val="100000"/>
              </a:lnSpc>
              <a:defRPr sz="216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192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68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440">
                <a:latin typeface="Univers Medium" panose="020B0603020202030204" pitchFamily="34" charset="0"/>
              </a:defRPr>
            </a:lvl4pPr>
            <a:lvl5pPr marL="164592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584615"/>
            <a:ext cx="10064647" cy="931950"/>
          </a:xfrm>
        </p:spPr>
        <p:txBody>
          <a:bodyPr>
            <a:normAutofit/>
          </a:bodyPr>
          <a:lstStyle>
            <a:lvl1pPr>
              <a:defRPr sz="336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7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EBC8623-86FF-6B42-8AF5-CAD078CB1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9"/>
          <a:stretch/>
        </p:blipFill>
        <p:spPr>
          <a:xfrm>
            <a:off x="1" y="0"/>
            <a:ext cx="1087286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811" y="2078493"/>
            <a:ext cx="10515600" cy="2852737"/>
          </a:xfrm>
        </p:spPr>
        <p:txBody>
          <a:bodyPr anchor="b">
            <a:normAutofit/>
          </a:bodyPr>
          <a:lstStyle>
            <a:lvl1pPr>
              <a:defRPr sz="3840" b="1">
                <a:solidFill>
                  <a:srgbClr val="00416E"/>
                </a:solidFill>
                <a:latin typeface="Univers Medium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811" y="4958218"/>
            <a:ext cx="10515600" cy="959899"/>
          </a:xfrm>
        </p:spPr>
        <p:txBody>
          <a:bodyPr/>
          <a:lstStyle>
            <a:lvl1pPr marL="0" indent="0">
              <a:buNone/>
              <a:defRPr sz="216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B40283F-122A-F74E-9A63-86F4FF752016}"/>
              </a:ext>
            </a:extLst>
          </p:cNvPr>
          <p:cNvSpPr/>
          <p:nvPr/>
        </p:nvSpPr>
        <p:spPr>
          <a:xfrm>
            <a:off x="10623029" y="6187939"/>
            <a:ext cx="1568971" cy="670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60"/>
          </a:p>
        </p:txBody>
      </p:sp>
    </p:spTree>
    <p:extLst>
      <p:ext uri="{BB962C8B-B14F-4D97-AF65-F5344CB8AC3E}">
        <p14:creationId xmlns:p14="http://schemas.microsoft.com/office/powerpoint/2010/main" val="98536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8180" y="1645921"/>
            <a:ext cx="4908029" cy="4531043"/>
          </a:xfrm>
        </p:spPr>
        <p:txBody>
          <a:bodyPr/>
          <a:lstStyle>
            <a:lvl1pPr>
              <a:lnSpc>
                <a:spcPct val="100000"/>
              </a:lnSpc>
              <a:defRPr sz="2160"/>
            </a:lvl1pPr>
            <a:lvl2pPr>
              <a:lnSpc>
                <a:spcPct val="100000"/>
              </a:lnSpc>
              <a:defRPr sz="1920"/>
            </a:lvl2pPr>
            <a:lvl3pPr>
              <a:lnSpc>
                <a:spcPct val="100000"/>
              </a:lnSpc>
              <a:defRPr sz="1680"/>
            </a:lvl3pPr>
            <a:lvl4pPr>
              <a:lnSpc>
                <a:spcPct val="100000"/>
              </a:lnSpc>
              <a:defRPr sz="144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24797" y="1645921"/>
            <a:ext cx="4908031" cy="4531043"/>
          </a:xfrm>
        </p:spPr>
        <p:txBody>
          <a:bodyPr/>
          <a:lstStyle>
            <a:lvl1pPr>
              <a:lnSpc>
                <a:spcPct val="100000"/>
              </a:lnSpc>
              <a:defRPr sz="2160"/>
            </a:lvl1pPr>
            <a:lvl2pPr>
              <a:lnSpc>
                <a:spcPct val="100000"/>
              </a:lnSpc>
              <a:defRPr sz="1920"/>
            </a:lvl2pPr>
            <a:lvl3pPr>
              <a:lnSpc>
                <a:spcPct val="100000"/>
              </a:lnSpc>
              <a:defRPr sz="1680"/>
            </a:lvl3pPr>
            <a:lvl4pPr>
              <a:lnSpc>
                <a:spcPct val="100000"/>
              </a:lnSpc>
              <a:defRPr sz="144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EA033B-3A84-D942-8AD2-87EB2BB6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584615"/>
            <a:ext cx="10064647" cy="931950"/>
          </a:xfrm>
        </p:spPr>
        <p:txBody>
          <a:bodyPr>
            <a:normAutofit/>
          </a:bodyPr>
          <a:lstStyle>
            <a:lvl1pPr>
              <a:defRPr sz="336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01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8180" y="1645919"/>
            <a:ext cx="10064648" cy="4531044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584615"/>
            <a:ext cx="10064647" cy="931950"/>
          </a:xfrm>
        </p:spPr>
        <p:txBody>
          <a:bodyPr>
            <a:normAutofit/>
          </a:bodyPr>
          <a:lstStyle>
            <a:lvl1pPr>
              <a:defRPr sz="336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7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, statem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46756" y="1645919"/>
            <a:ext cx="5986072" cy="4531044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8180" y="1645921"/>
            <a:ext cx="3903845" cy="4531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20">
                <a:latin typeface="Univers Medium" panose="020B0603020202030204" pitchFamily="34" charset="0"/>
              </a:defRPr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584615"/>
            <a:ext cx="10064647" cy="931950"/>
          </a:xfrm>
        </p:spPr>
        <p:txBody>
          <a:bodyPr>
            <a:normAutofit/>
          </a:bodyPr>
          <a:lstStyle>
            <a:lvl1pPr>
              <a:defRPr sz="336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2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CECD2D-354A-214A-82A8-85822346FC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700372E-F62A-1F44-856C-792DF25EBEF5}"/>
              </a:ext>
            </a:extLst>
          </p:cNvPr>
          <p:cNvSpPr/>
          <p:nvPr/>
        </p:nvSpPr>
        <p:spPr>
          <a:xfrm flipH="1">
            <a:off x="11114815" y="0"/>
            <a:ext cx="649573" cy="611599"/>
          </a:xfrm>
          <a:prstGeom prst="rect">
            <a:avLst/>
          </a:prstGeom>
          <a:solidFill>
            <a:srgbClr val="00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6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5D32700-82AA-E54D-82BC-AB72403F92E4}"/>
              </a:ext>
            </a:extLst>
          </p:cNvPr>
          <p:cNvSpPr txBox="1">
            <a:spLocks/>
          </p:cNvSpPr>
          <p:nvPr/>
        </p:nvSpPr>
        <p:spPr>
          <a:xfrm>
            <a:off x="11136675" y="1"/>
            <a:ext cx="619595" cy="611598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de-DE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MCI Univers 55 Roman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99862D-C377-0D42-9801-6814E04F309A}" type="slidenum">
              <a:rPr lang="de-DE" sz="1080" b="1" i="0" smtClean="0">
                <a:solidFill>
                  <a:schemeClr val="bg1"/>
                </a:solidFill>
                <a:latin typeface="Univers Medium" panose="020B0603020202030204" pitchFamily="34" charset="0"/>
              </a:rPr>
              <a:pPr algn="ctr"/>
              <a:t>‹#›</a:t>
            </a:fld>
            <a:endParaRPr lang="de-DE" sz="1200" b="1" i="0" dirty="0">
              <a:solidFill>
                <a:schemeClr val="bg1"/>
              </a:solidFill>
              <a:latin typeface="Univers Medium" panose="020B0603020202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E9CA33-4367-C848-A2D7-6ED6D6113EE0}"/>
              </a:ext>
            </a:extLst>
          </p:cNvPr>
          <p:cNvSpPr/>
          <p:nvPr/>
        </p:nvSpPr>
        <p:spPr>
          <a:xfrm>
            <a:off x="2709333" y="6656755"/>
            <a:ext cx="38400" cy="34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6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10538-C6B8-2448-8BBA-3845A7F18CB1}"/>
              </a:ext>
            </a:extLst>
          </p:cNvPr>
          <p:cNvSpPr/>
          <p:nvPr/>
        </p:nvSpPr>
        <p:spPr>
          <a:xfrm>
            <a:off x="4144433" y="6656755"/>
            <a:ext cx="38400" cy="34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6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16EC95-CA0A-8F41-ACFD-F8BD0BCCBB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4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C43C270-6F5B-0376-C2A6-6E0A82956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1" b="5703"/>
          <a:stretch/>
        </p:blipFill>
        <p:spPr>
          <a:xfrm>
            <a:off x="4946756" y="2384993"/>
            <a:ext cx="5986072" cy="3052896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739FA4-502E-9F73-7248-E93A9D35A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180" y="1645921"/>
            <a:ext cx="3903845" cy="4531043"/>
          </a:xfrm>
        </p:spPr>
        <p:txBody>
          <a:bodyPr>
            <a:normAutofit/>
          </a:bodyPr>
          <a:lstStyle/>
          <a:p>
            <a:r>
              <a:rPr lang="de-DE" sz="2160" b="0" i="0" u="none" strike="noStrike" dirty="0">
                <a:effectLst/>
              </a:rPr>
              <a:t>This </a:t>
            </a:r>
            <a:r>
              <a:rPr lang="de-DE" sz="2160" b="0" i="0" u="none" strike="noStrike" dirty="0" err="1">
                <a:effectLst/>
              </a:rPr>
              <a:t>concept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focuses</a:t>
            </a:r>
            <a:r>
              <a:rPr lang="de-DE" sz="2160" b="0" i="0" u="none" strike="noStrike" dirty="0">
                <a:effectLst/>
              </a:rPr>
              <a:t> on </a:t>
            </a:r>
            <a:r>
              <a:rPr lang="de-DE" sz="2160" b="0" i="0" u="none" strike="noStrike" dirty="0" err="1">
                <a:effectLst/>
              </a:rPr>
              <a:t>utilizing</a:t>
            </a:r>
            <a:r>
              <a:rPr lang="de-DE" sz="2160" b="0" i="0" u="none" strike="noStrike" dirty="0">
                <a:effectLst/>
              </a:rPr>
              <a:t> a </a:t>
            </a:r>
            <a:r>
              <a:rPr lang="de-DE" sz="2160" b="0" i="0" u="none" strike="noStrike" dirty="0" err="1">
                <a:effectLst/>
              </a:rPr>
              <a:t>specialized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device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for</a:t>
            </a:r>
            <a:r>
              <a:rPr lang="de-DE" sz="2160" b="0" i="0" u="none" strike="noStrike" dirty="0">
                <a:effectLst/>
              </a:rPr>
              <a:t> post-</a:t>
            </a:r>
            <a:r>
              <a:rPr lang="de-DE" sz="2160" b="0" i="0" u="none" strike="noStrike" dirty="0" err="1">
                <a:effectLst/>
              </a:rPr>
              <a:t>surgery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rehabilitation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of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the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elbow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joint</a:t>
            </a:r>
            <a:r>
              <a:rPr lang="de-DE" sz="2160" b="0" i="0" u="none" strike="noStrike" dirty="0">
                <a:effectLst/>
              </a:rPr>
              <a:t>, </a:t>
            </a:r>
            <a:r>
              <a:rPr lang="de-DE" sz="2160" b="0" i="0" u="none" strike="noStrike" dirty="0" err="1">
                <a:effectLst/>
              </a:rPr>
              <a:t>which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aims</a:t>
            </a:r>
            <a:r>
              <a:rPr lang="de-DE" sz="2160" b="0" i="0" u="none" strike="noStrike" dirty="0">
                <a:effectLst/>
              </a:rPr>
              <a:t> to </a:t>
            </a:r>
            <a:r>
              <a:rPr lang="de-DE" sz="2160" b="0" i="0" u="none" strike="noStrike" dirty="0" err="1">
                <a:effectLst/>
              </a:rPr>
              <a:t>facilitate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the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healing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process</a:t>
            </a:r>
            <a:r>
              <a:rPr lang="de-DE" sz="2160" b="0" i="0" u="none" strike="noStrike" dirty="0">
                <a:effectLst/>
              </a:rPr>
              <a:t> and </a:t>
            </a:r>
            <a:r>
              <a:rPr lang="de-DE" sz="2160" b="0" i="0" u="none" strike="noStrike" dirty="0" err="1">
                <a:effectLst/>
              </a:rPr>
              <a:t>minimize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re-injury</a:t>
            </a:r>
            <a:r>
              <a:rPr lang="de-DE" sz="2160" b="0" i="0" u="none" strike="noStrike" dirty="0">
                <a:effectLst/>
              </a:rPr>
              <a:t> </a:t>
            </a:r>
            <a:r>
              <a:rPr lang="de-DE" sz="2160" b="0" i="0" u="none" strike="noStrike" dirty="0" err="1">
                <a:effectLst/>
              </a:rPr>
              <a:t>risk</a:t>
            </a:r>
            <a:r>
              <a:rPr lang="de-DE" sz="2160" b="0" i="0" u="none" strike="noStrike" dirty="0">
                <a:effectLst/>
              </a:rPr>
              <a:t>.</a:t>
            </a:r>
            <a:endParaRPr lang="de-DE" sz="216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CA93C9-D02E-ADFC-463B-A4652BDA0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584615"/>
            <a:ext cx="10064647" cy="931950"/>
          </a:xfrm>
        </p:spPr>
        <p:txBody>
          <a:bodyPr anchor="ctr">
            <a:normAutofit/>
          </a:bodyPr>
          <a:lstStyle/>
          <a:p>
            <a:r>
              <a:rPr lang="de-DE" b="1" i="0" u="none" strike="noStrike" dirty="0" err="1">
                <a:effectLst/>
              </a:rPr>
              <a:t>Introduction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7D1761-662D-F759-4F2C-6018EB0ECA0C}"/>
              </a:ext>
            </a:extLst>
          </p:cNvPr>
          <p:cNvSpPr txBox="1"/>
          <p:nvPr/>
        </p:nvSpPr>
        <p:spPr>
          <a:xfrm>
            <a:off x="10932828" y="6223772"/>
            <a:ext cx="1607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EduExo2 Handbook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233DFB0-02A4-E487-A70E-68E0EE4220C5}"/>
              </a:ext>
            </a:extLst>
          </p:cNvPr>
          <p:cNvSpPr txBox="1"/>
          <p:nvPr/>
        </p:nvSpPr>
        <p:spPr>
          <a:xfrm>
            <a:off x="0" y="6223772"/>
            <a:ext cx="4882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Martina Adler, Sophia </a:t>
            </a:r>
            <a:r>
              <a:rPr lang="de-DE" sz="1050" dirty="0" err="1">
                <a:solidFill>
                  <a:schemeClr val="bg1">
                    <a:lumMod val="50000"/>
                  </a:schemeClr>
                </a:solidFill>
              </a:rPr>
              <a:t>Pelligrini</a:t>
            </a:r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, Sandro Müller, Julia Jackermaier</a:t>
            </a:r>
          </a:p>
        </p:txBody>
      </p:sp>
    </p:spTree>
    <p:extLst>
      <p:ext uri="{BB962C8B-B14F-4D97-AF65-F5344CB8AC3E}">
        <p14:creationId xmlns:p14="http://schemas.microsoft.com/office/powerpoint/2010/main" val="242256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11F8B9-0E5B-D12E-3418-3756BC37EC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The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Post-Elbow </a:t>
            </a:r>
            <a:r>
              <a:rPr lang="de-DE" dirty="0" err="1"/>
              <a:t>Surgery</a:t>
            </a:r>
            <a:r>
              <a:rPr lang="de-DE" dirty="0"/>
              <a:t> Rehabilitation Device </a:t>
            </a:r>
            <a:br>
              <a:rPr lang="de-DE" dirty="0"/>
            </a:br>
            <a:r>
              <a:rPr lang="de-DE" sz="1200" dirty="0"/>
              <a:t>Martina Adler, Sophia </a:t>
            </a:r>
            <a:r>
              <a:rPr lang="de-DE" sz="1200" dirty="0" err="1"/>
              <a:t>Pelligrini</a:t>
            </a:r>
            <a:r>
              <a:rPr lang="de-DE" sz="1200" dirty="0"/>
              <a:t>, Sandro Müller, Julia Jackermaier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40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5BB6FE-BDD5-E391-BB3A-1E63716FE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8181" y="1645921"/>
            <a:ext cx="5710136" cy="453104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effectLst/>
              </a:rPr>
              <a:t>The </a:t>
            </a:r>
            <a:r>
              <a:rPr lang="de-DE" b="0" i="0" u="none" strike="noStrike" dirty="0" err="1">
                <a:effectLst/>
              </a:rPr>
              <a:t>patient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has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undergone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elbow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joint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surgery</a:t>
            </a:r>
            <a:r>
              <a:rPr lang="de-DE" b="0" i="0" u="none" strike="noStrike" dirty="0">
                <a:effectLst/>
              </a:rPr>
              <a:t>, </a:t>
            </a:r>
            <a:r>
              <a:rPr lang="de-DE" b="0" i="0" u="none" strike="noStrike" dirty="0" err="1">
                <a:effectLst/>
              </a:rPr>
              <a:t>necessitating</a:t>
            </a:r>
            <a:r>
              <a:rPr lang="de-DE" b="0" i="0" u="none" strike="noStrike" dirty="0">
                <a:effectLst/>
              </a:rPr>
              <a:t> a </a:t>
            </a:r>
            <a:r>
              <a:rPr lang="de-DE" b="0" i="0" u="none" strike="noStrike" dirty="0" err="1">
                <a:effectLst/>
              </a:rPr>
              <a:t>careful</a:t>
            </a:r>
            <a:r>
              <a:rPr lang="de-DE" b="0" i="0" u="none" strike="noStrike" dirty="0">
                <a:effectLst/>
              </a:rPr>
              <a:t> and </a:t>
            </a:r>
            <a:r>
              <a:rPr lang="de-DE" b="0" i="0" u="none" strike="noStrike" dirty="0" err="1">
                <a:effectLst/>
              </a:rPr>
              <a:t>controlled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rehabilitation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process</a:t>
            </a:r>
            <a:endParaRPr lang="de-DE" b="0" i="0" u="none" strike="noStrike" dirty="0">
              <a:effectLst/>
            </a:endParaRP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In the rehabilitation phase, the patient must restrict the degree of elbow flexion to allow sufficient time for proper healing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32C1C4C-C0B6-4466-15B9-CFC18B7A2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584615"/>
            <a:ext cx="10064647" cy="931950"/>
          </a:xfrm>
        </p:spPr>
        <p:txBody>
          <a:bodyPr anchor="ctr">
            <a:normAutofit/>
          </a:bodyPr>
          <a:lstStyle/>
          <a:p>
            <a:r>
              <a:rPr lang="de-DE" sz="3100"/>
              <a:t>Initial Patient Situation &amp; Rehabilitation </a:t>
            </a:r>
            <a:r>
              <a:rPr lang="de-DE" sz="3100" err="1"/>
              <a:t>Objective</a:t>
            </a:r>
            <a:endParaRPr lang="de-DE" sz="31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A1EDB39-9928-F353-C3F7-1BF29322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692" y="3911442"/>
            <a:ext cx="5710136" cy="200050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B765BF0-E8A5-D5BF-4F22-460AE3286CF1}"/>
              </a:ext>
            </a:extLst>
          </p:cNvPr>
          <p:cNvSpPr txBox="1"/>
          <p:nvPr/>
        </p:nvSpPr>
        <p:spPr>
          <a:xfrm>
            <a:off x="0" y="6223772"/>
            <a:ext cx="4882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Martina Adler, Sophia </a:t>
            </a:r>
            <a:r>
              <a:rPr lang="de-DE" sz="1050" dirty="0" err="1">
                <a:solidFill>
                  <a:schemeClr val="bg1">
                    <a:lumMod val="50000"/>
                  </a:schemeClr>
                </a:solidFill>
              </a:rPr>
              <a:t>Pelligrini</a:t>
            </a:r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, Sandro Müller, Julia Jackermaier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569A47-BD28-0F08-D57D-146F2CE17717}"/>
              </a:ext>
            </a:extLst>
          </p:cNvPr>
          <p:cNvSpPr txBox="1"/>
          <p:nvPr/>
        </p:nvSpPr>
        <p:spPr>
          <a:xfrm>
            <a:off x="10932828" y="6223772"/>
            <a:ext cx="1607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EduExo2 Handbook</a:t>
            </a:r>
          </a:p>
        </p:txBody>
      </p:sp>
    </p:spTree>
    <p:extLst>
      <p:ext uri="{BB962C8B-B14F-4D97-AF65-F5344CB8AC3E}">
        <p14:creationId xmlns:p14="http://schemas.microsoft.com/office/powerpoint/2010/main" val="110698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3C142D-2FDF-EEF7-132E-E06FBCB1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45921"/>
            <a:ext cx="4836828" cy="4531043"/>
          </a:xfrm>
        </p:spPr>
        <p:txBody>
          <a:bodyPr>
            <a:normAutofit lnSpcReduction="10000"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To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achieve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this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objective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effectively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,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we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propose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using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a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custom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device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to monitor and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control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the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degree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of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elbow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flexion</a:t>
            </a:r>
            <a:endParaRPr lang="de-DE" b="0" i="0" u="none" strike="noStrike" dirty="0">
              <a:solidFill>
                <a:srgbClr val="0E101A"/>
              </a:solidFill>
              <a:effectLst/>
              <a:latin typeface="-webkit-standard"/>
            </a:endParaRP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Our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solution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involves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creating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a Unity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application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where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objects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must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be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manipulated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from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one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platform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to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another</a:t>
            </a:r>
            <a:endParaRPr lang="de-DE" dirty="0">
              <a:solidFill>
                <a:srgbClr val="0E101A"/>
              </a:solidFill>
              <a:latin typeface="-webkit-standard"/>
            </a:endParaRP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Through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this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virtual interface,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we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can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precisely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regulate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the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elbow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flexion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angle,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allowing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patients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to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learn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and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maintain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the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appropriate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range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of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motion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44E34C-7ADA-4CCB-B133-C05F55DF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Innovative Approach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567059D-6B46-92F3-A886-62781EDB2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2" r="7919" b="-1"/>
          <a:stretch/>
        </p:blipFill>
        <p:spPr>
          <a:xfrm>
            <a:off x="868181" y="1645921"/>
            <a:ext cx="4836828" cy="4531043"/>
          </a:xfrm>
          <a:prstGeom prst="rect">
            <a:avLst/>
          </a:prstGeom>
          <a:noFill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F35BCDD-A3E5-F489-E8FF-1E64B5FDEF70}"/>
              </a:ext>
            </a:extLst>
          </p:cNvPr>
          <p:cNvSpPr txBox="1"/>
          <p:nvPr/>
        </p:nvSpPr>
        <p:spPr>
          <a:xfrm>
            <a:off x="0" y="6223772"/>
            <a:ext cx="4882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Martina Adler, Sophia </a:t>
            </a:r>
            <a:r>
              <a:rPr lang="de-DE" sz="1050" dirty="0" err="1">
                <a:solidFill>
                  <a:schemeClr val="bg1">
                    <a:lumMod val="50000"/>
                  </a:schemeClr>
                </a:solidFill>
              </a:rPr>
              <a:t>Pelligrini</a:t>
            </a:r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, Sandro Müller, Julia Jackermaier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4346A5-A206-8970-7CC5-E7114996DDD7}"/>
              </a:ext>
            </a:extLst>
          </p:cNvPr>
          <p:cNvSpPr txBox="1"/>
          <p:nvPr/>
        </p:nvSpPr>
        <p:spPr>
          <a:xfrm>
            <a:off x="10932828" y="6223772"/>
            <a:ext cx="1607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EduExo2 Handbook</a:t>
            </a:r>
          </a:p>
        </p:txBody>
      </p:sp>
    </p:spTree>
    <p:extLst>
      <p:ext uri="{BB962C8B-B14F-4D97-AF65-F5344CB8AC3E}">
        <p14:creationId xmlns:p14="http://schemas.microsoft.com/office/powerpoint/2010/main" val="401348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A3D921-9A7D-5A90-A3FA-D8F0E03B4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6580" y="1670853"/>
            <a:ext cx="6759677" cy="38225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2A3958-DBC0-4B21-3BDA-1341B391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350" dirty="0">
                <a:latin typeface="Univers"/>
              </a:rPr>
              <a:t>Training description</a:t>
            </a:r>
            <a:endParaRPr lang="en-GB" sz="3350" dirty="0"/>
          </a:p>
        </p:txBody>
      </p:sp>
    </p:spTree>
    <p:extLst>
      <p:ext uri="{BB962C8B-B14F-4D97-AF65-F5344CB8AC3E}">
        <p14:creationId xmlns:p14="http://schemas.microsoft.com/office/powerpoint/2010/main" val="258150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F02F6-E50E-5190-797B-F86427A72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180" y="1645921"/>
            <a:ext cx="4908029" cy="4531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0" i="0" u="none" strike="noStrike" dirty="0" err="1">
                <a:effectLst/>
              </a:rPr>
              <a:t>Our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approach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allows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precise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control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of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the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elbow's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flexion</a:t>
            </a:r>
            <a:r>
              <a:rPr lang="de-DE" b="0" i="0" u="none" strike="noStrike" dirty="0">
                <a:effectLst/>
              </a:rPr>
              <a:t> angle </a:t>
            </a:r>
            <a:r>
              <a:rPr lang="de-DE" b="0" i="0" u="none" strike="noStrike" dirty="0" err="1">
                <a:effectLst/>
              </a:rPr>
              <a:t>within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the</a:t>
            </a:r>
            <a:r>
              <a:rPr lang="de-DE" b="0" i="0" u="none" strike="noStrike" dirty="0">
                <a:effectLst/>
              </a:rPr>
              <a:t> Unity </a:t>
            </a:r>
            <a:r>
              <a:rPr lang="de-DE" b="0" i="0" u="none" strike="noStrike" dirty="0" err="1">
                <a:effectLst/>
              </a:rPr>
              <a:t>platform</a:t>
            </a:r>
            <a:r>
              <a:rPr lang="de-DE" b="0" i="0" u="none" strike="noStrike" dirty="0">
                <a:effectLst/>
              </a:rPr>
              <a:t>, </a:t>
            </a:r>
            <a:r>
              <a:rPr lang="de-DE" b="0" i="0" u="none" strike="noStrike" dirty="0" err="1">
                <a:effectLst/>
              </a:rPr>
              <a:t>enabling</a:t>
            </a:r>
            <a:r>
              <a:rPr lang="de-DE" b="0" i="0" u="none" strike="noStrike" dirty="0">
                <a:effectLst/>
              </a:rPr>
              <a:t> optimal </a:t>
            </a:r>
            <a:r>
              <a:rPr lang="de-DE" b="0" i="0" u="none" strike="noStrike" dirty="0" err="1">
                <a:effectLst/>
              </a:rPr>
              <a:t>training</a:t>
            </a:r>
            <a:r>
              <a:rPr lang="de-DE" b="0" i="0" u="none" strike="noStrike" dirty="0">
                <a:effectLst/>
              </a:rPr>
              <a:t> and </a:t>
            </a:r>
            <a:r>
              <a:rPr lang="de-DE" b="0" i="0" u="none" strike="noStrike" dirty="0" err="1">
                <a:effectLst/>
              </a:rPr>
              <a:t>rehabilitation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tailored</a:t>
            </a:r>
            <a:r>
              <a:rPr lang="de-DE" b="0" i="0" u="none" strike="noStrike" dirty="0">
                <a:effectLst/>
              </a:rPr>
              <a:t> to </a:t>
            </a:r>
            <a:r>
              <a:rPr lang="de-DE" b="0" i="0" u="none" strike="noStrike" dirty="0" err="1">
                <a:effectLst/>
              </a:rPr>
              <a:t>the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patient's</a:t>
            </a:r>
            <a:r>
              <a:rPr lang="de-DE" b="0" i="0" u="none" strike="noStrike" dirty="0">
                <a:effectLst/>
              </a:rPr>
              <a:t> </a:t>
            </a:r>
            <a:r>
              <a:rPr lang="de-DE" b="0" i="0" u="none" strike="noStrike" dirty="0" err="1">
                <a:effectLst/>
              </a:rPr>
              <a:t>needs</a:t>
            </a:r>
            <a:r>
              <a:rPr lang="de-DE" b="0" i="0" u="none" strike="noStrike" dirty="0">
                <a:effectLst/>
              </a:rPr>
              <a:t>.</a:t>
            </a:r>
            <a:endParaRPr lang="de-DE" dirty="0"/>
          </a:p>
        </p:txBody>
      </p:sp>
      <p:pic>
        <p:nvPicPr>
          <p:cNvPr id="7" name="Grafik 6" descr="Ein Bild, das Text, Schuhwerk, Darstellung enthält.&#10;&#10;Automatisch generierte Beschreibung">
            <a:extLst>
              <a:ext uri="{FF2B5EF4-FFF2-40B4-BE49-F238E27FC236}">
                <a16:creationId xmlns:a16="http://schemas.microsoft.com/office/drawing/2014/main" id="{8122B90F-487C-FCF2-F121-655F30364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20" y="2928025"/>
            <a:ext cx="5269008" cy="2805746"/>
          </a:xfrm>
          <a:prstGeom prst="rect">
            <a:avLst/>
          </a:prstGeom>
          <a:noFill/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938F9E54-137E-7297-F8F4-774AC94F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584615"/>
            <a:ext cx="10064647" cy="931950"/>
          </a:xfrm>
        </p:spPr>
        <p:txBody>
          <a:bodyPr anchor="ctr">
            <a:normAutofit/>
          </a:bodyPr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E998E7-3FEC-B4E9-F7A0-913D5EA98881}"/>
              </a:ext>
            </a:extLst>
          </p:cNvPr>
          <p:cNvSpPr txBox="1"/>
          <p:nvPr/>
        </p:nvSpPr>
        <p:spPr>
          <a:xfrm>
            <a:off x="0" y="6223772"/>
            <a:ext cx="4882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Martina Adler, Sophia </a:t>
            </a:r>
            <a:r>
              <a:rPr lang="de-DE" sz="1050" dirty="0" err="1">
                <a:solidFill>
                  <a:schemeClr val="bg1">
                    <a:lumMod val="50000"/>
                  </a:schemeClr>
                </a:solidFill>
              </a:rPr>
              <a:t>Pelligrini</a:t>
            </a:r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, Sandro Müller, Julia Jackermaier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9C7E96E-40A4-4064-8675-8976C8E7352E}"/>
              </a:ext>
            </a:extLst>
          </p:cNvPr>
          <p:cNvSpPr txBox="1"/>
          <p:nvPr/>
        </p:nvSpPr>
        <p:spPr>
          <a:xfrm>
            <a:off x="10932828" y="6223772"/>
            <a:ext cx="1607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EduExo2 Handbook</a:t>
            </a:r>
          </a:p>
        </p:txBody>
      </p:sp>
    </p:spTree>
    <p:extLst>
      <p:ext uri="{BB962C8B-B14F-4D97-AF65-F5344CB8AC3E}">
        <p14:creationId xmlns:p14="http://schemas.microsoft.com/office/powerpoint/2010/main" val="3660026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BE7304-D66C-17E8-9582-BD7DEFD6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81" y="584615"/>
            <a:ext cx="10064647" cy="931950"/>
          </a:xfrm>
        </p:spPr>
        <p:txBody>
          <a:bodyPr anchor="ctr">
            <a:normAutofit/>
          </a:bodyPr>
          <a:lstStyle/>
          <a:p>
            <a:r>
              <a:rPr lang="de-DE" dirty="0"/>
              <a:t>Rehabilitation Session Workflow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8B0190C6-AED7-6E28-408D-F3B95DFB7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737752"/>
              </p:ext>
            </p:extLst>
          </p:nvPr>
        </p:nvGraphicFramePr>
        <p:xfrm>
          <a:off x="868180" y="1645921"/>
          <a:ext cx="10064648" cy="4531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7907F450-1580-7D86-1F1D-86D63F4FFA86}"/>
              </a:ext>
            </a:extLst>
          </p:cNvPr>
          <p:cNvSpPr txBox="1"/>
          <p:nvPr/>
        </p:nvSpPr>
        <p:spPr>
          <a:xfrm>
            <a:off x="0" y="6223772"/>
            <a:ext cx="4882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Martina Adler, Sophia </a:t>
            </a:r>
            <a:r>
              <a:rPr lang="de-DE" sz="1050" dirty="0" err="1">
                <a:solidFill>
                  <a:schemeClr val="bg1">
                    <a:lumMod val="50000"/>
                  </a:schemeClr>
                </a:solidFill>
              </a:rPr>
              <a:t>Pelligrini</a:t>
            </a:r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, Sandro Müller, Julia Jackermaier</a:t>
            </a:r>
          </a:p>
        </p:txBody>
      </p:sp>
    </p:spTree>
    <p:extLst>
      <p:ext uri="{BB962C8B-B14F-4D97-AF65-F5344CB8AC3E}">
        <p14:creationId xmlns:p14="http://schemas.microsoft.com/office/powerpoint/2010/main" val="197958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A57C2-424C-4661-0B9A-327ED602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180" y="1645921"/>
            <a:ext cx="6377066" cy="4531043"/>
          </a:xfrm>
        </p:spPr>
        <p:txBody>
          <a:bodyPr/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Potential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benefits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include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enhanced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patient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rehabilitation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and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reduced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risk of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joint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re-injury</a:t>
            </a:r>
            <a:endParaRPr lang="de-DE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The Unity platform's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flexibility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permits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accurate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angle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adjustments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for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personalized</a:t>
            </a:r>
            <a:r>
              <a:rPr lang="de-DE" b="0" i="0" u="none" strike="noStrike" dirty="0">
                <a:solidFill>
                  <a:srgbClr val="0E101A"/>
                </a:solidFill>
                <a:effectLst/>
                <a:latin typeface="-webkit-standard"/>
              </a:rPr>
              <a:t> </a:t>
            </a:r>
            <a:r>
              <a:rPr lang="de-DE" b="0" i="0" u="none" strike="noStrike" dirty="0" err="1">
                <a:solidFill>
                  <a:srgbClr val="0E101A"/>
                </a:solidFill>
                <a:effectLst/>
                <a:latin typeface="-webkit-standard"/>
              </a:rPr>
              <a:t>treatment</a:t>
            </a:r>
            <a:endParaRPr lang="de-DE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C0F4343-527E-2817-3FB8-C6B7F227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Benefits and </a:t>
            </a:r>
            <a:r>
              <a:rPr lang="de-DE" dirty="0" err="1"/>
              <a:t>Considerations</a:t>
            </a:r>
            <a:endParaRPr lang="de-DE" dirty="0"/>
          </a:p>
        </p:txBody>
      </p:sp>
      <p:pic>
        <p:nvPicPr>
          <p:cNvPr id="12" name="Grafik 11" descr="Ein Bild, das Entwurf, Clipart, Zeichnung, Grafiken enthält.&#10;&#10;Automatisch generierte Beschreibung">
            <a:extLst>
              <a:ext uri="{FF2B5EF4-FFF2-40B4-BE49-F238E27FC236}">
                <a16:creationId xmlns:a16="http://schemas.microsoft.com/office/drawing/2014/main" id="{831F10C8-034B-0A32-0333-7673996E1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2" b="8524"/>
          <a:stretch/>
        </p:blipFill>
        <p:spPr>
          <a:xfrm>
            <a:off x="7245246" y="2937754"/>
            <a:ext cx="3057026" cy="28890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2B38C48-1350-7B62-68B5-6C9646D47A71}"/>
              </a:ext>
            </a:extLst>
          </p:cNvPr>
          <p:cNvSpPr txBox="1"/>
          <p:nvPr/>
        </p:nvSpPr>
        <p:spPr>
          <a:xfrm>
            <a:off x="0" y="6223772"/>
            <a:ext cx="4882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Martina Adler, Sophia </a:t>
            </a:r>
            <a:r>
              <a:rPr lang="de-DE" sz="1050" dirty="0" err="1">
                <a:solidFill>
                  <a:schemeClr val="bg1">
                    <a:lumMod val="50000"/>
                  </a:schemeClr>
                </a:solidFill>
              </a:rPr>
              <a:t>Pelligrini</a:t>
            </a:r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, Sandro Müller, Julia Jackermaier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1E267C-1707-A548-5404-B25F6C706867}"/>
              </a:ext>
            </a:extLst>
          </p:cNvPr>
          <p:cNvSpPr txBox="1"/>
          <p:nvPr/>
        </p:nvSpPr>
        <p:spPr>
          <a:xfrm>
            <a:off x="5505855" y="6223772"/>
            <a:ext cx="70347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https://cdn2.vectorstock.com/i/1000x1000/02/36/physical-rehabilitation-hands-icon-outline-style-vector-35930236.jpg</a:t>
            </a:r>
          </a:p>
        </p:txBody>
      </p:sp>
    </p:spTree>
    <p:extLst>
      <p:ext uri="{BB962C8B-B14F-4D97-AF65-F5344CB8AC3E}">
        <p14:creationId xmlns:p14="http://schemas.microsoft.com/office/powerpoint/2010/main" val="99052877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MC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MCI" id="{0108F75D-D6E7-461B-B4AD-C2FDE86CC14D}" vid="{B4406E18-891B-49E2-BD80-6483366CB9B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BC4274403E5C4C898234FC6B17BB14" ma:contentTypeVersion="3" ma:contentTypeDescription="Ein neues Dokument erstellen." ma:contentTypeScope="" ma:versionID="5575f5eab84dc8a7231fb60c0e41a5d0">
  <xsd:schema xmlns:xsd="http://www.w3.org/2001/XMLSchema" xmlns:xs="http://www.w3.org/2001/XMLSchema" xmlns:p="http://schemas.microsoft.com/office/2006/metadata/properties" xmlns:ns2="bb15f35d-47ba-4160-a3d5-c072cb2126d8" targetNamespace="http://schemas.microsoft.com/office/2006/metadata/properties" ma:root="true" ma:fieldsID="c0fa0487224afdc54f48568924afe215" ns2:_="">
    <xsd:import namespace="bb15f35d-47ba-4160-a3d5-c072cb2126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15f35d-47ba-4160-a3d5-c072cb2126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998D92-46FD-4084-B56C-896C7857C2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FD600E-BB96-402C-9333-F300C237D9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15f35d-47ba-4160-a3d5-c072cb2126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DE23B5-774F-4ED6-B293-58F082C60510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DesignMCI</Template>
  <TotalTime>0</TotalTime>
  <Words>405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DesignMCI</vt:lpstr>
      <vt:lpstr>Introduction</vt:lpstr>
      <vt:lpstr>The concept for Post-Elbow Surgery Rehabilitation Device  Martina Adler, Sophia Pelligrini, Sandro Müller, Julia Jackermaier</vt:lpstr>
      <vt:lpstr>Initial Patient Situation &amp; Rehabilitation Objective</vt:lpstr>
      <vt:lpstr>Our Innovative Approach</vt:lpstr>
      <vt:lpstr>Training description</vt:lpstr>
      <vt:lpstr>Conclusion</vt:lpstr>
      <vt:lpstr>Rehabilitation Session Workflow</vt:lpstr>
      <vt:lpstr>Benefits and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concept for Post-Elbow Surgery Rehabilitation Device</dc:title>
  <dc:creator>Julia Jackermaier</dc:creator>
  <cp:lastModifiedBy>Julia Jackermaier</cp:lastModifiedBy>
  <cp:revision>19</cp:revision>
  <dcterms:created xsi:type="dcterms:W3CDTF">2023-10-23T17:12:48Z</dcterms:created>
  <dcterms:modified xsi:type="dcterms:W3CDTF">2023-11-20T12:13:59Z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0x010100ECBC4274403E5C4C898234FC6B17BB14</vt:lpwstr>
  </property>
</Properties>
</file>